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2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58" r:id="rId4"/>
    <p:sldId id="269" r:id="rId5"/>
    <p:sldId id="261" r:id="rId6"/>
    <p:sldId id="262" r:id="rId7"/>
    <p:sldId id="268" r:id="rId8"/>
    <p:sldId id="270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B9E9DC-68C9-4EC3-9999-E3B4A293077B}" v="52" dt="2024-08-25T19:29:47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91247" autoAdjust="0"/>
  </p:normalViewPr>
  <p:slideViewPr>
    <p:cSldViewPr snapToGrid="0">
      <p:cViewPr varScale="1">
        <p:scale>
          <a:sx n="102" d="100"/>
          <a:sy n="102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Lund" userId="e203981e66571250" providerId="LiveId" clId="{31B9E9DC-68C9-4EC3-9999-E3B4A293077B}"/>
    <pc:docChg chg="undo custSel modSld">
      <pc:chgData name="Michael Lund" userId="e203981e66571250" providerId="LiveId" clId="{31B9E9DC-68C9-4EC3-9999-E3B4A293077B}" dt="2024-08-26T06:01:01.627" v="2262" actId="20577"/>
      <pc:docMkLst>
        <pc:docMk/>
      </pc:docMkLst>
      <pc:sldChg chg="addSp delSp modSp mod">
        <pc:chgData name="Michael Lund" userId="e203981e66571250" providerId="LiveId" clId="{31B9E9DC-68C9-4EC3-9999-E3B4A293077B}" dt="2024-08-25T17:58:15.482" v="586"/>
        <pc:sldMkLst>
          <pc:docMk/>
          <pc:sldMk cId="382475548" sldId="257"/>
        </pc:sldMkLst>
        <pc:grpChg chg="mod">
          <ac:chgData name="Michael Lund" userId="e203981e66571250" providerId="LiveId" clId="{31B9E9DC-68C9-4EC3-9999-E3B4A293077B}" dt="2024-08-25T17:58:04.079" v="580"/>
          <ac:grpSpMkLst>
            <pc:docMk/>
            <pc:sldMk cId="382475548" sldId="257"/>
            <ac:grpSpMk id="61" creationId="{65FDA2B0-FD01-0BA7-9E25-E4D820924E7E}"/>
          </ac:grpSpMkLst>
        </pc:grpChg>
        <pc:grpChg chg="mod">
          <ac:chgData name="Michael Lund" userId="e203981e66571250" providerId="LiveId" clId="{31B9E9DC-68C9-4EC3-9999-E3B4A293077B}" dt="2024-08-25T17:58:12.174" v="584"/>
          <ac:grpSpMkLst>
            <pc:docMk/>
            <pc:sldMk cId="382475548" sldId="257"/>
            <ac:grpSpMk id="63" creationId="{1A8AEBC0-2FFD-620A-DF37-E1BBBC6AB9B1}"/>
          </ac:grpSpMkLst>
        </pc:grpChg>
        <pc:grpChg chg="mod">
          <ac:chgData name="Michael Lund" userId="e203981e66571250" providerId="LiveId" clId="{31B9E9DC-68C9-4EC3-9999-E3B4A293077B}" dt="2024-08-25T17:58:15.482" v="586"/>
          <ac:grpSpMkLst>
            <pc:docMk/>
            <pc:sldMk cId="382475548" sldId="257"/>
            <ac:grpSpMk id="65" creationId="{0111D373-21CC-E6CD-3A62-5A2A8170E3F9}"/>
          </ac:grpSpMkLst>
        </pc:grpChg>
        <pc:inkChg chg="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46" creationId="{F97C21D8-049A-6C09-0182-A9540F8E52AD}"/>
          </ac:inkMkLst>
        </pc:inkChg>
        <pc:inkChg chg="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47" creationId="{5F235685-D41F-9CA5-CCBA-8A71B96B9F01}"/>
          </ac:inkMkLst>
        </pc:inkChg>
        <pc:inkChg chg="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48" creationId="{B603E5BA-4C0B-724B-83D4-DA69E6FC3BAB}"/>
          </ac:inkMkLst>
        </pc:inkChg>
        <pc:inkChg chg="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49" creationId="{81811567-F32A-FDEF-3CD1-DB0E6F4E169E}"/>
          </ac:inkMkLst>
        </pc:inkChg>
        <pc:inkChg chg="del">
          <ac:chgData name="Michael Lund" userId="e203981e66571250" providerId="LiveId" clId="{31B9E9DC-68C9-4EC3-9999-E3B4A293077B}" dt="2024-08-25T17:57:55.026" v="576" actId="478"/>
          <ac:inkMkLst>
            <pc:docMk/>
            <pc:sldMk cId="382475548" sldId="257"/>
            <ac:inkMk id="50" creationId="{59E57489-FF13-195A-013A-1BD158EC8B55}"/>
          </ac:inkMkLst>
        </pc:inkChg>
        <pc:inkChg chg="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51" creationId="{DAD0559E-00BF-2148-879E-EE1B19780668}"/>
          </ac:inkMkLst>
        </pc:inkChg>
        <pc:inkChg chg="add del mod">
          <ac:chgData name="Michael Lund" userId="e203981e66571250" providerId="LiveId" clId="{31B9E9DC-68C9-4EC3-9999-E3B4A293077B}" dt="2024-08-25T17:58:04.079" v="580"/>
          <ac:inkMkLst>
            <pc:docMk/>
            <pc:sldMk cId="382475548" sldId="257"/>
            <ac:inkMk id="60" creationId="{183C6780-9CF6-3026-E811-C0814BDCE1DA}"/>
          </ac:inkMkLst>
        </pc:inkChg>
        <pc:inkChg chg="add del mod">
          <ac:chgData name="Michael Lund" userId="e203981e66571250" providerId="LiveId" clId="{31B9E9DC-68C9-4EC3-9999-E3B4A293077B}" dt="2024-08-25T17:58:12.174" v="584"/>
          <ac:inkMkLst>
            <pc:docMk/>
            <pc:sldMk cId="382475548" sldId="257"/>
            <ac:inkMk id="62" creationId="{DF2B57A3-D5F7-D7ED-DE62-BAE9BC4ADC9F}"/>
          </ac:inkMkLst>
        </pc:inkChg>
        <pc:inkChg chg="add mod">
          <ac:chgData name="Michael Lund" userId="e203981e66571250" providerId="LiveId" clId="{31B9E9DC-68C9-4EC3-9999-E3B4A293077B}" dt="2024-08-25T17:58:15.482" v="586"/>
          <ac:inkMkLst>
            <pc:docMk/>
            <pc:sldMk cId="382475548" sldId="257"/>
            <ac:inkMk id="64" creationId="{44F2A745-0DF6-FFBA-D65D-AE65BFCDB347}"/>
          </ac:inkMkLst>
        </pc:inkChg>
      </pc:sldChg>
      <pc:sldChg chg="addSp delSp modSp mod">
        <pc:chgData name="Michael Lund" userId="e203981e66571250" providerId="LiveId" clId="{31B9E9DC-68C9-4EC3-9999-E3B4A293077B}" dt="2024-08-25T19:29:47.498" v="2173"/>
        <pc:sldMkLst>
          <pc:docMk/>
          <pc:sldMk cId="604027794" sldId="258"/>
        </pc:sldMkLst>
        <pc:spChg chg="mod">
          <ac:chgData name="Michael Lund" userId="e203981e66571250" providerId="LiveId" clId="{31B9E9DC-68C9-4EC3-9999-E3B4A293077B}" dt="2024-08-25T19:24:55.897" v="2137" actId="1076"/>
          <ac:spMkLst>
            <pc:docMk/>
            <pc:sldMk cId="604027794" sldId="258"/>
            <ac:spMk id="9" creationId="{88743275-BB50-5822-2F9D-F1AED67012EB}"/>
          </ac:spMkLst>
        </pc:spChg>
        <pc:spChg chg="add del">
          <ac:chgData name="Michael Lund" userId="e203981e66571250" providerId="LiveId" clId="{31B9E9DC-68C9-4EC3-9999-E3B4A293077B}" dt="2024-08-25T18:15:48.132" v="930" actId="34124"/>
          <ac:spMkLst>
            <pc:docMk/>
            <pc:sldMk cId="604027794" sldId="258"/>
            <ac:spMk id="1062" creationId="{FCEDA5D5-93A4-4A44-A287-89EE58DE9163}"/>
          </ac:spMkLst>
        </pc:spChg>
        <pc:grpChg chg="mod">
          <ac:chgData name="Michael Lund" userId="e203981e66571250" providerId="LiveId" clId="{31B9E9DC-68C9-4EC3-9999-E3B4A293077B}" dt="2024-08-25T19:20:54.693" v="2128"/>
          <ac:grpSpMkLst>
            <pc:docMk/>
            <pc:sldMk cId="604027794" sldId="258"/>
            <ac:grpSpMk id="24" creationId="{6AC0F994-F8CC-1B39-35FA-A505D682F0AF}"/>
          </ac:grpSpMkLst>
        </pc:grpChg>
        <pc:grpChg chg="del mod">
          <ac:chgData name="Michael Lund" userId="e203981e66571250" providerId="LiveId" clId="{31B9E9DC-68C9-4EC3-9999-E3B4A293077B}" dt="2024-08-25T18:17:44.578" v="954"/>
          <ac:grpSpMkLst>
            <pc:docMk/>
            <pc:sldMk cId="604027794" sldId="258"/>
            <ac:grpSpMk id="24" creationId="{9AE7E3F5-8CA9-CF22-0AAD-7BF0B8596F13}"/>
          </ac:grpSpMkLst>
        </pc:grpChg>
        <pc:grpChg chg="mod">
          <ac:chgData name="Michael Lund" userId="e203981e66571250" providerId="LiveId" clId="{31B9E9DC-68C9-4EC3-9999-E3B4A293077B}" dt="2024-08-25T18:18:21.664" v="973" actId="1076"/>
          <ac:grpSpMkLst>
            <pc:docMk/>
            <pc:sldMk cId="604027794" sldId="258"/>
            <ac:grpSpMk id="29" creationId="{CDADA2A8-063E-A427-7F95-90B8AECAC397}"/>
          </ac:grpSpMkLst>
        </pc:grpChg>
        <pc:grpChg chg="add mod">
          <ac:chgData name="Michael Lund" userId="e203981e66571250" providerId="LiveId" clId="{31B9E9DC-68C9-4EC3-9999-E3B4A293077B}" dt="2024-08-25T19:29:21.129" v="2160" actId="1076"/>
          <ac:grpSpMkLst>
            <pc:docMk/>
            <pc:sldMk cId="604027794" sldId="258"/>
            <ac:grpSpMk id="31" creationId="{1DF385BA-FE34-4998-B791-6A2E7EA073EE}"/>
          </ac:grpSpMkLst>
        </pc:grpChg>
        <pc:grpChg chg="mod">
          <ac:chgData name="Michael Lund" userId="e203981e66571250" providerId="LiveId" clId="{31B9E9DC-68C9-4EC3-9999-E3B4A293077B}" dt="2024-08-25T19:24:35.860" v="2132" actId="1076"/>
          <ac:grpSpMkLst>
            <pc:docMk/>
            <pc:sldMk cId="604027794" sldId="258"/>
            <ac:grpSpMk id="40" creationId="{85EFF06E-9E07-F14B-38EF-F213DF752B28}"/>
          </ac:grpSpMkLst>
        </pc:grpChg>
        <pc:grpChg chg="mod">
          <ac:chgData name="Michael Lund" userId="e203981e66571250" providerId="LiveId" clId="{31B9E9DC-68C9-4EC3-9999-E3B4A293077B}" dt="2024-08-25T19:24:47.224" v="2135" actId="1076"/>
          <ac:grpSpMkLst>
            <pc:docMk/>
            <pc:sldMk cId="604027794" sldId="258"/>
            <ac:grpSpMk id="45" creationId="{83E20B0C-7745-A7B9-FFE4-56D8E4315B9F}"/>
          </ac:grpSpMkLst>
        </pc:grpChg>
        <pc:grpChg chg="mod">
          <ac:chgData name="Michael Lund" userId="e203981e66571250" providerId="LiveId" clId="{31B9E9DC-68C9-4EC3-9999-E3B4A293077B}" dt="2024-08-25T18:18:55.543" v="980" actId="1076"/>
          <ac:grpSpMkLst>
            <pc:docMk/>
            <pc:sldMk cId="604027794" sldId="258"/>
            <ac:grpSpMk id="50" creationId="{0C7DF5F6-502A-9FD8-9262-06A71875F6A0}"/>
          </ac:grpSpMkLst>
        </pc:grpChg>
        <pc:grpChg chg="mod">
          <ac:chgData name="Michael Lund" userId="e203981e66571250" providerId="LiveId" clId="{31B9E9DC-68C9-4EC3-9999-E3B4A293077B}" dt="2024-08-25T19:29:42.349" v="2170"/>
          <ac:grpSpMkLst>
            <pc:docMk/>
            <pc:sldMk cId="604027794" sldId="258"/>
            <ac:grpSpMk id="54" creationId="{0FA1A3E7-2D18-C2D8-056C-C39C0B0B7B59}"/>
          </ac:grpSpMkLst>
        </pc:grpChg>
        <pc:grpChg chg="mod">
          <ac:chgData name="Michael Lund" userId="e203981e66571250" providerId="LiveId" clId="{31B9E9DC-68C9-4EC3-9999-E3B4A293077B}" dt="2024-08-25T19:29:47.498" v="2173"/>
          <ac:grpSpMkLst>
            <pc:docMk/>
            <pc:sldMk cId="604027794" sldId="258"/>
            <ac:grpSpMk id="61" creationId="{ED190527-AF92-6B15-4F25-34FA53B170E9}"/>
          </ac:grpSpMkLst>
        </pc:grpChg>
        <pc:grpChg chg="mod">
          <ac:chgData name="Michael Lund" userId="e203981e66571250" providerId="LiveId" clId="{31B9E9DC-68C9-4EC3-9999-E3B4A293077B}" dt="2024-08-25T19:25:01.205" v="2139" actId="1076"/>
          <ac:grpSpMkLst>
            <pc:docMk/>
            <pc:sldMk cId="604027794" sldId="258"/>
            <ac:grpSpMk id="63" creationId="{386EA6BC-4319-34B3-A164-953C3722BC92}"/>
          </ac:grpSpMkLst>
        </pc:grpChg>
        <pc:grpChg chg="mod">
          <ac:chgData name="Michael Lund" userId="e203981e66571250" providerId="LiveId" clId="{31B9E9DC-68C9-4EC3-9999-E3B4A293077B}" dt="2024-08-25T18:18:36.395" v="976" actId="1076"/>
          <ac:grpSpMkLst>
            <pc:docMk/>
            <pc:sldMk cId="604027794" sldId="258"/>
            <ac:grpSpMk id="1032" creationId="{C7624C09-5E1E-503E-7826-7F907C98B050}"/>
          </ac:grpSpMkLst>
        </pc:grpChg>
        <pc:grpChg chg="mod">
          <ac:chgData name="Michael Lund" userId="e203981e66571250" providerId="LiveId" clId="{31B9E9DC-68C9-4EC3-9999-E3B4A293077B}" dt="2024-08-25T19:24:29.705" v="2130" actId="1076"/>
          <ac:grpSpMkLst>
            <pc:docMk/>
            <pc:sldMk cId="604027794" sldId="258"/>
            <ac:grpSpMk id="1039" creationId="{CE316475-24D0-A1CB-7CF1-5FA376FBBE01}"/>
          </ac:grpSpMkLst>
        </pc:grpChg>
        <pc:grpChg chg="del mod">
          <ac:chgData name="Michael Lund" userId="e203981e66571250" providerId="LiveId" clId="{31B9E9DC-68C9-4EC3-9999-E3B4A293077B}" dt="2024-08-25T17:49:23.455" v="305"/>
          <ac:grpSpMkLst>
            <pc:docMk/>
            <pc:sldMk cId="604027794" sldId="258"/>
            <ac:grpSpMk id="1050" creationId="{045CB54E-15AF-A31B-5E26-C84DEF0C598B}"/>
          </ac:grpSpMkLst>
        </pc:grpChg>
        <pc:grpChg chg="del mod">
          <ac:chgData name="Michael Lund" userId="e203981e66571250" providerId="LiveId" clId="{31B9E9DC-68C9-4EC3-9999-E3B4A293077B}" dt="2024-08-25T18:15:42.724" v="929" actId="34122"/>
          <ac:grpSpMkLst>
            <pc:docMk/>
            <pc:sldMk cId="604027794" sldId="258"/>
            <ac:grpSpMk id="1053" creationId="{05E48EDC-31EC-2C45-3D2A-89BD8B9D061E}"/>
          </ac:grpSpMkLst>
        </pc:grpChg>
        <pc:grpChg chg="mod">
          <ac:chgData name="Michael Lund" userId="e203981e66571250" providerId="LiveId" clId="{31B9E9DC-68C9-4EC3-9999-E3B4A293077B}" dt="2024-08-25T18:15:25.872" v="924"/>
          <ac:grpSpMkLst>
            <pc:docMk/>
            <pc:sldMk cId="604027794" sldId="258"/>
            <ac:grpSpMk id="1062" creationId="{93F55AE8-B337-EC91-CE2E-C2DB687B0884}"/>
          </ac:grpSpMkLst>
        </pc:grpChg>
        <pc:grpChg chg="del mod">
          <ac:chgData name="Michael Lund" userId="e203981e66571250" providerId="LiveId" clId="{31B9E9DC-68C9-4EC3-9999-E3B4A293077B}" dt="2024-08-25T18:16:04.454" v="945"/>
          <ac:grpSpMkLst>
            <pc:docMk/>
            <pc:sldMk cId="604027794" sldId="258"/>
            <ac:grpSpMk id="1069" creationId="{5CFE3C4A-8458-AAE7-2A4B-B924644B4654}"/>
          </ac:grpSpMkLst>
        </pc:grpChg>
        <pc:grpChg chg="del mod">
          <ac:chgData name="Michael Lund" userId="e203981e66571250" providerId="LiveId" clId="{31B9E9DC-68C9-4EC3-9999-E3B4A293077B}" dt="2024-08-25T18:16:05.387" v="947"/>
          <ac:grpSpMkLst>
            <pc:docMk/>
            <pc:sldMk cId="604027794" sldId="258"/>
            <ac:grpSpMk id="1076" creationId="{FF4C7AC6-E9BE-8794-4F4B-75C05B9AF513}"/>
          </ac:grpSpMkLst>
        </pc:grpChg>
        <pc:grpChg chg="mod">
          <ac:chgData name="Michael Lund" userId="e203981e66571250" providerId="LiveId" clId="{31B9E9DC-68C9-4EC3-9999-E3B4A293077B}" dt="2024-08-25T18:17:42.447" v="952"/>
          <ac:grpSpMkLst>
            <pc:docMk/>
            <pc:sldMk cId="604027794" sldId="258"/>
            <ac:grpSpMk id="1078" creationId="{9F96CEAE-4891-6CDC-04B5-3FB1D25F764B}"/>
          </ac:grpSpMkLst>
        </pc:grpChg>
        <pc:grpChg chg="mod">
          <ac:chgData name="Michael Lund" userId="e203981e66571250" providerId="LiveId" clId="{31B9E9DC-68C9-4EC3-9999-E3B4A293077B}" dt="2024-08-25T18:17:59.363" v="966"/>
          <ac:grpSpMkLst>
            <pc:docMk/>
            <pc:sldMk cId="604027794" sldId="258"/>
            <ac:grpSpMk id="1088" creationId="{4D618846-0608-4A20-152B-2011561C2460}"/>
          </ac:grpSpMkLst>
        </pc:grpChg>
        <pc:picChg chg="mod">
          <ac:chgData name="Michael Lund" userId="e203981e66571250" providerId="LiveId" clId="{31B9E9DC-68C9-4EC3-9999-E3B4A293077B}" dt="2024-08-25T19:24:51.379" v="2136" actId="1076"/>
          <ac:picMkLst>
            <pc:docMk/>
            <pc:sldMk cId="604027794" sldId="258"/>
            <ac:picMk id="8" creationId="{3926EC93-9A78-C756-0FF7-86516A4B3B71}"/>
          </ac:picMkLst>
        </pc:picChg>
        <pc:picChg chg="mod ord">
          <ac:chgData name="Michael Lund" userId="e203981e66571250" providerId="LiveId" clId="{31B9E9DC-68C9-4EC3-9999-E3B4A293077B}" dt="2024-08-25T19:24:44.502" v="2134" actId="167"/>
          <ac:picMkLst>
            <pc:docMk/>
            <pc:sldMk cId="604027794" sldId="258"/>
            <ac:picMk id="11" creationId="{73AEDF93-14D4-F370-C5D0-22B8B1050493}"/>
          </ac:picMkLst>
        </pc:picChg>
        <pc:picChg chg="mod">
          <ac:chgData name="Michael Lund" userId="e203981e66571250" providerId="LiveId" clId="{31B9E9DC-68C9-4EC3-9999-E3B4A293077B}" dt="2024-08-25T19:24:32.518" v="2131" actId="1076"/>
          <ac:picMkLst>
            <pc:docMk/>
            <pc:sldMk cId="604027794" sldId="258"/>
            <ac:picMk id="13" creationId="{C32E2E72-C388-F861-29F5-58BB3D4CC167}"/>
          </ac:picMkLst>
        </pc:picChg>
        <pc:picChg chg="mod">
          <ac:chgData name="Michael Lund" userId="e203981e66571250" providerId="LiveId" clId="{31B9E9DC-68C9-4EC3-9999-E3B4A293077B}" dt="2024-08-25T18:18:49.263" v="979" actId="1076"/>
          <ac:picMkLst>
            <pc:docMk/>
            <pc:sldMk cId="604027794" sldId="258"/>
            <ac:picMk id="15" creationId="{0898E56A-2D1E-7A8F-E362-4451D77AB8C9}"/>
          </ac:picMkLst>
        </pc:picChg>
        <pc:picChg chg="mod">
          <ac:chgData name="Michael Lund" userId="e203981e66571250" providerId="LiveId" clId="{31B9E9DC-68C9-4EC3-9999-E3B4A293077B}" dt="2024-08-25T18:18:20.257" v="972" actId="1076"/>
          <ac:picMkLst>
            <pc:docMk/>
            <pc:sldMk cId="604027794" sldId="258"/>
            <ac:picMk id="17" creationId="{A2634D3D-BC55-94B6-29F6-EB2D9B4CF085}"/>
          </ac:picMkLst>
        </pc:picChg>
        <pc:picChg chg="mod">
          <ac:chgData name="Michael Lund" userId="e203981e66571250" providerId="LiveId" clId="{31B9E9DC-68C9-4EC3-9999-E3B4A293077B}" dt="2024-08-25T19:24:58.617" v="2138" actId="1076"/>
          <ac:picMkLst>
            <pc:docMk/>
            <pc:sldMk cId="604027794" sldId="258"/>
            <ac:picMk id="57" creationId="{A4AA2042-6970-3664-D9CA-9AEEBDF0BCDA}"/>
          </ac:picMkLst>
        </pc:picChg>
        <pc:picChg chg="mod">
          <ac:chgData name="Michael Lund" userId="e203981e66571250" providerId="LiveId" clId="{31B9E9DC-68C9-4EC3-9999-E3B4A293077B}" dt="2024-08-25T18:11:19.554" v="903" actId="1076"/>
          <ac:picMkLst>
            <pc:docMk/>
            <pc:sldMk cId="604027794" sldId="258"/>
            <ac:picMk id="1026" creationId="{18C98063-C622-5685-6B1D-05F33B3B7A65}"/>
          </ac:picMkLst>
        </pc:picChg>
        <pc:picChg chg="mod">
          <ac:chgData name="Michael Lund" userId="e203981e66571250" providerId="LiveId" clId="{31B9E9DC-68C9-4EC3-9999-E3B4A293077B}" dt="2024-08-25T19:24:27.342" v="2129" actId="1076"/>
          <ac:picMkLst>
            <pc:docMk/>
            <pc:sldMk cId="604027794" sldId="258"/>
            <ac:picMk id="1034" creationId="{575C652C-71AA-BE77-A6C9-8F02FEB1C9A9}"/>
          </ac:picMkLst>
        </pc:picChg>
        <pc:inkChg chg="del mod">
          <ac:chgData name="Michael Lund" userId="e203981e66571250" providerId="LiveId" clId="{31B9E9DC-68C9-4EC3-9999-E3B4A293077B}" dt="2024-08-25T18:17:45.142" v="955"/>
          <ac:inkMkLst>
            <pc:docMk/>
            <pc:sldMk cId="604027794" sldId="258"/>
            <ac:inkMk id="20" creationId="{06E955A4-B5BF-0150-3E60-619F5A2C3412}"/>
          </ac:inkMkLst>
        </pc:inkChg>
        <pc:inkChg chg="add mod">
          <ac:chgData name="Michael Lund" userId="e203981e66571250" providerId="LiveId" clId="{31B9E9DC-68C9-4EC3-9999-E3B4A293077B}" dt="2024-08-25T19:20:54.693" v="2128"/>
          <ac:inkMkLst>
            <pc:docMk/>
            <pc:sldMk cId="604027794" sldId="258"/>
            <ac:inkMk id="20" creationId="{3B4E1E01-84DC-1859-185D-A66AFE2CC346}"/>
          </ac:inkMkLst>
        </pc:inkChg>
        <pc:inkChg chg="add mod">
          <ac:chgData name="Michael Lund" userId="e203981e66571250" providerId="LiveId" clId="{31B9E9DC-68C9-4EC3-9999-E3B4A293077B}" dt="2024-08-25T19:20:54.693" v="2128"/>
          <ac:inkMkLst>
            <pc:docMk/>
            <pc:sldMk cId="604027794" sldId="258"/>
            <ac:inkMk id="21" creationId="{46995761-A7B3-7B45-4306-6F2770073E2B}"/>
          </ac:inkMkLst>
        </pc:inkChg>
        <pc:inkChg chg="del">
          <ac:chgData name="Michael Lund" userId="e203981e66571250" providerId="LiveId" clId="{31B9E9DC-68C9-4EC3-9999-E3B4A293077B}" dt="2024-08-25T18:17:44.578" v="954"/>
          <ac:inkMkLst>
            <pc:docMk/>
            <pc:sldMk cId="604027794" sldId="258"/>
            <ac:inkMk id="21" creationId="{DB68FB36-9990-AC6E-D85E-3B3CE8952CF1}"/>
          </ac:inkMkLst>
        </pc:inkChg>
        <pc:inkChg chg="del">
          <ac:chgData name="Michael Lund" userId="e203981e66571250" providerId="LiveId" clId="{31B9E9DC-68C9-4EC3-9999-E3B4A293077B}" dt="2024-08-25T19:20:29.191" v="2125" actId="478"/>
          <ac:inkMkLst>
            <pc:docMk/>
            <pc:sldMk cId="604027794" sldId="258"/>
            <ac:inkMk id="27" creationId="{0C7A1116-79A0-CBEF-BFD9-CA64CAF38FD1}"/>
          </ac:inkMkLst>
        </pc:inkChg>
        <pc:inkChg chg="del">
          <ac:chgData name="Michael Lund" userId="e203981e66571250" providerId="LiveId" clId="{31B9E9DC-68C9-4EC3-9999-E3B4A293077B}" dt="2024-08-25T19:20:24.264" v="2124" actId="478"/>
          <ac:inkMkLst>
            <pc:docMk/>
            <pc:sldMk cId="604027794" sldId="258"/>
            <ac:inkMk id="28" creationId="{A395164B-DB8E-375C-6719-1FFB70F6168A}"/>
          </ac:inkMkLst>
        </pc:inkChg>
        <pc:inkChg chg="del mod">
          <ac:chgData name="Michael Lund" userId="e203981e66571250" providerId="LiveId" clId="{31B9E9DC-68C9-4EC3-9999-E3B4A293077B}" dt="2024-08-25T18:17:46.025" v="956"/>
          <ac:inkMkLst>
            <pc:docMk/>
            <pc:sldMk cId="604027794" sldId="258"/>
            <ac:inkMk id="30" creationId="{A2AC0851-7EFE-2C87-DC9C-10354E3B5C90}"/>
          </ac:inkMkLst>
        </pc:inkChg>
        <pc:inkChg chg="add">
          <ac:chgData name="Michael Lund" userId="e203981e66571250" providerId="LiveId" clId="{31B9E9DC-68C9-4EC3-9999-E3B4A293077B}" dt="2024-08-25T19:29:25.045" v="2161" actId="9405"/>
          <ac:inkMkLst>
            <pc:docMk/>
            <pc:sldMk cId="604027794" sldId="258"/>
            <ac:inkMk id="30" creationId="{F723D5E4-3ACF-FA59-31F1-68BB0CAFFBC1}"/>
          </ac:inkMkLst>
        </pc:inkChg>
        <pc:inkChg chg="add del mod">
          <ac:chgData name="Michael Lund" userId="e203981e66571250" providerId="LiveId" clId="{31B9E9DC-68C9-4EC3-9999-E3B4A293077B}" dt="2024-08-25T19:29:42.349" v="2169"/>
          <ac:inkMkLst>
            <pc:docMk/>
            <pc:sldMk cId="604027794" sldId="258"/>
            <ac:inkMk id="32" creationId="{760698F0-DA7F-ED39-0722-EE9CEE9F067C}"/>
          </ac:inkMkLst>
        </pc:inkChg>
        <pc:inkChg chg="add del mod">
          <ac:chgData name="Michael Lund" userId="e203981e66571250" providerId="LiveId" clId="{31B9E9DC-68C9-4EC3-9999-E3B4A293077B}" dt="2024-08-25T19:29:42.349" v="2170"/>
          <ac:inkMkLst>
            <pc:docMk/>
            <pc:sldMk cId="604027794" sldId="258"/>
            <ac:inkMk id="33" creationId="{61913692-C0A6-F845-122D-BFCDAFD1FDE0}"/>
          </ac:inkMkLst>
        </pc:inkChg>
        <pc:inkChg chg="del mod">
          <ac:chgData name="Michael Lund" userId="e203981e66571250" providerId="LiveId" clId="{31B9E9DC-68C9-4EC3-9999-E3B4A293077B}" dt="2024-08-25T18:17:43.606" v="953"/>
          <ac:inkMkLst>
            <pc:docMk/>
            <pc:sldMk cId="604027794" sldId="258"/>
            <ac:inkMk id="34" creationId="{0C0EF9B1-F29E-4F79-6E87-0FA51461CB50}"/>
          </ac:inkMkLst>
        </pc:inkChg>
        <pc:inkChg chg="add mod">
          <ac:chgData name="Michael Lund" userId="e203981e66571250" providerId="LiveId" clId="{31B9E9DC-68C9-4EC3-9999-E3B4A293077B}" dt="2024-08-25T19:29:42.349" v="2170"/>
          <ac:inkMkLst>
            <pc:docMk/>
            <pc:sldMk cId="604027794" sldId="258"/>
            <ac:inkMk id="34" creationId="{3F8A852C-9FD4-A703-9ED4-B0E3B2922F24}"/>
          </ac:inkMkLst>
        </pc:inkChg>
        <pc:inkChg chg="mod">
          <ac:chgData name="Michael Lund" userId="e203981e66571250" providerId="LiveId" clId="{31B9E9DC-68C9-4EC3-9999-E3B4A293077B}" dt="2024-08-25T18:18:55.543" v="980" actId="1076"/>
          <ac:inkMkLst>
            <pc:docMk/>
            <pc:sldMk cId="604027794" sldId="258"/>
            <ac:inkMk id="49" creationId="{2346B028-C7FF-CC19-6909-0ED2D336AF36}"/>
          </ac:inkMkLst>
        </pc:inkChg>
        <pc:inkChg chg="add mod">
          <ac:chgData name="Michael Lund" userId="e203981e66571250" providerId="LiveId" clId="{31B9E9DC-68C9-4EC3-9999-E3B4A293077B}" dt="2024-08-25T19:29:42.349" v="2170"/>
          <ac:inkMkLst>
            <pc:docMk/>
            <pc:sldMk cId="604027794" sldId="258"/>
            <ac:inkMk id="51" creationId="{453CFA72-4281-BE6B-CCCA-CB89F8B0BDB7}"/>
          </ac:inkMkLst>
        </pc:inkChg>
        <pc:inkChg chg="add mod">
          <ac:chgData name="Michael Lund" userId="e203981e66571250" providerId="LiveId" clId="{31B9E9DC-68C9-4EC3-9999-E3B4A293077B}" dt="2024-08-25T19:29:42.349" v="2170"/>
          <ac:inkMkLst>
            <pc:docMk/>
            <pc:sldMk cId="604027794" sldId="258"/>
            <ac:inkMk id="52" creationId="{514D6D67-AB09-32D4-1DDB-CC72E59989C3}"/>
          </ac:inkMkLst>
        </pc:inkChg>
        <pc:inkChg chg="add mod">
          <ac:chgData name="Michael Lund" userId="e203981e66571250" providerId="LiveId" clId="{31B9E9DC-68C9-4EC3-9999-E3B4A293077B}" dt="2024-08-25T19:29:42.349" v="2170"/>
          <ac:inkMkLst>
            <pc:docMk/>
            <pc:sldMk cId="604027794" sldId="258"/>
            <ac:inkMk id="53" creationId="{33E309B9-6A0F-AC1A-7234-71E18720B3BF}"/>
          </ac:inkMkLst>
        </pc:inkChg>
        <pc:inkChg chg="add mod">
          <ac:chgData name="Michael Lund" userId="e203981e66571250" providerId="LiveId" clId="{31B9E9DC-68C9-4EC3-9999-E3B4A293077B}" dt="2024-08-25T19:29:47.498" v="2173"/>
          <ac:inkMkLst>
            <pc:docMk/>
            <pc:sldMk cId="604027794" sldId="258"/>
            <ac:inkMk id="55" creationId="{AACD349D-0B4E-E151-734E-11EA3AD593A0}"/>
          </ac:inkMkLst>
        </pc:inkChg>
        <pc:inkChg chg="add mod">
          <ac:chgData name="Michael Lund" userId="e203981e66571250" providerId="LiveId" clId="{31B9E9DC-68C9-4EC3-9999-E3B4A293077B}" dt="2024-08-25T19:29:47.498" v="2173"/>
          <ac:inkMkLst>
            <pc:docMk/>
            <pc:sldMk cId="604027794" sldId="258"/>
            <ac:inkMk id="56" creationId="{F204EE1D-3804-E2B2-4394-8D6CAC8381B8}"/>
          </ac:inkMkLst>
        </pc:inkChg>
        <pc:inkChg chg="add del mod topLvl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0" creationId="{B143A152-99AD-807D-CAE8-76FDD82211E7}"/>
          </ac:inkMkLst>
        </pc:inkChg>
        <pc:inkChg chg="add del mod">
          <ac:chgData name="Michael Lund" userId="e203981e66571250" providerId="LiveId" clId="{31B9E9DC-68C9-4EC3-9999-E3B4A293077B}" dt="2024-08-25T17:49:17.848" v="303"/>
          <ac:inkMkLst>
            <pc:docMk/>
            <pc:sldMk cId="604027794" sldId="258"/>
            <ac:inkMk id="1041" creationId="{3CAB17C1-E433-C298-A44A-C7BB9BFDBCA1}"/>
          </ac:inkMkLst>
        </pc:inkChg>
        <pc:inkChg chg="add del mod topLvl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2" creationId="{6180E8EC-C241-EE0F-D069-337B33105C9B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3" creationId="{AD5BBF82-747D-A50D-2EE3-2F373EEECA84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4" creationId="{9606E275-475D-A800-3D5A-6985918B833B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5" creationId="{54253387-9C07-2D14-F105-1E43767D7A1C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6" creationId="{E1D2FD7B-F963-9AA1-999D-D60529605E9E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7" creationId="{258B0A38-F41F-1CFC-A1DF-3CBA2D7661E2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8" creationId="{F5877470-CF46-4231-C2C2-5A606760EC3C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49" creationId="{6F23D353-E8E9-D73F-37AD-DA8EF7B4D171}"/>
          </ac:inkMkLst>
        </pc:inkChg>
        <pc:inkChg chg="add del">
          <ac:chgData name="Michael Lund" userId="e203981e66571250" providerId="LiveId" clId="{31B9E9DC-68C9-4EC3-9999-E3B4A293077B}" dt="2024-08-25T17:49:32.385" v="306"/>
          <ac:inkMkLst>
            <pc:docMk/>
            <pc:sldMk cId="604027794" sldId="258"/>
            <ac:inkMk id="1051" creationId="{61ABF504-602E-4DAF-C91E-631B0ACEED28}"/>
          </ac:inkMkLst>
        </pc:inkChg>
        <pc:inkChg chg="add del mod">
          <ac:chgData name="Michael Lund" userId="e203981e66571250" providerId="LiveId" clId="{31B9E9DC-68C9-4EC3-9999-E3B4A293077B}" dt="2024-08-25T18:15:42.724" v="929" actId="34122"/>
          <ac:inkMkLst>
            <pc:docMk/>
            <pc:sldMk cId="604027794" sldId="258"/>
            <ac:inkMk id="1052" creationId="{076C414D-7FEF-176F-466E-9E110CFD48D3}"/>
          </ac:inkMkLst>
        </pc:inkChg>
        <pc:inkChg chg="add del mod">
          <ac:chgData name="Michael Lund" userId="e203981e66571250" providerId="LiveId" clId="{31B9E9DC-68C9-4EC3-9999-E3B4A293077B}" dt="2024-08-25T18:10:36.977" v="897" actId="478"/>
          <ac:inkMkLst>
            <pc:docMk/>
            <pc:sldMk cId="604027794" sldId="258"/>
            <ac:inkMk id="1054" creationId="{C803D365-165F-0614-29C0-5E2827615F2F}"/>
          </ac:inkMkLst>
        </pc:inkChg>
        <pc:inkChg chg="add del">
          <ac:chgData name="Michael Lund" userId="e203981e66571250" providerId="LiveId" clId="{31B9E9DC-68C9-4EC3-9999-E3B4A293077B}" dt="2024-08-25T18:10:38.801" v="898" actId="478"/>
          <ac:inkMkLst>
            <pc:docMk/>
            <pc:sldMk cId="604027794" sldId="258"/>
            <ac:inkMk id="1055" creationId="{E7599600-90F2-7202-1ACF-8324E182465C}"/>
          </ac:inkMkLst>
        </pc:inkChg>
        <pc:inkChg chg="add del">
          <ac:chgData name="Michael Lund" userId="e203981e66571250" providerId="LiveId" clId="{31B9E9DC-68C9-4EC3-9999-E3B4A293077B}" dt="2024-08-25T18:19:54.353" v="982" actId="478"/>
          <ac:inkMkLst>
            <pc:docMk/>
            <pc:sldMk cId="604027794" sldId="258"/>
            <ac:inkMk id="1056" creationId="{BC704E2A-5423-E3D1-F254-DCF9D738ED92}"/>
          </ac:inkMkLst>
        </pc:inkChg>
        <pc:inkChg chg="add del">
          <ac:chgData name="Michael Lund" userId="e203981e66571250" providerId="LiveId" clId="{31B9E9DC-68C9-4EC3-9999-E3B4A293077B}" dt="2024-08-25T18:19:34.496" v="981" actId="478"/>
          <ac:inkMkLst>
            <pc:docMk/>
            <pc:sldMk cId="604027794" sldId="258"/>
            <ac:inkMk id="1057" creationId="{D84A8A12-4FD1-9BDC-4D9F-9BAFC1822C3E}"/>
          </ac:inkMkLst>
        </pc:inkChg>
        <pc:inkChg chg="add del">
          <ac:chgData name="Michael Lund" userId="e203981e66571250" providerId="LiveId" clId="{31B9E9DC-68C9-4EC3-9999-E3B4A293077B}" dt="2024-08-25T18:15:30.520" v="927" actId="9405"/>
          <ac:inkMkLst>
            <pc:docMk/>
            <pc:sldMk cId="604027794" sldId="258"/>
            <ac:inkMk id="1058" creationId="{A69A790C-BB36-FB63-1944-5A15581575EE}"/>
          </ac:inkMkLst>
        </pc:inkChg>
        <pc:inkChg chg="add del">
          <ac:chgData name="Michael Lund" userId="e203981e66571250" providerId="LiveId" clId="{31B9E9DC-68C9-4EC3-9999-E3B4A293077B}" dt="2024-08-25T18:15:30.076" v="926" actId="9405"/>
          <ac:inkMkLst>
            <pc:docMk/>
            <pc:sldMk cId="604027794" sldId="258"/>
            <ac:inkMk id="1059" creationId="{D6D88CCC-D0DD-718F-EE82-762B2889BB5A}"/>
          </ac:inkMkLst>
        </pc:inkChg>
        <pc:inkChg chg="add del mod">
          <ac:chgData name="Michael Lund" userId="e203981e66571250" providerId="LiveId" clId="{31B9E9DC-68C9-4EC3-9999-E3B4A293077B}" dt="2024-08-25T18:15:27.310" v="925" actId="9405"/>
          <ac:inkMkLst>
            <pc:docMk/>
            <pc:sldMk cId="604027794" sldId="258"/>
            <ac:inkMk id="1060" creationId="{600C7B34-2A2A-C8D1-92B0-A795E0B1C9B3}"/>
          </ac:inkMkLst>
        </pc:inkChg>
        <pc:inkChg chg="add del mod">
          <ac:chgData name="Michael Lund" userId="e203981e66571250" providerId="LiveId" clId="{31B9E9DC-68C9-4EC3-9999-E3B4A293077B}" dt="2024-08-25T18:15:25.872" v="924"/>
          <ac:inkMkLst>
            <pc:docMk/>
            <pc:sldMk cId="604027794" sldId="258"/>
            <ac:inkMk id="1061" creationId="{4266A426-7A85-2E3B-C6C4-567A4C0699C0}"/>
          </ac:inkMkLst>
        </pc:inkChg>
        <pc:inkChg chg="add del">
          <ac:chgData name="Michael Lund" userId="e203981e66571250" providerId="LiveId" clId="{31B9E9DC-68C9-4EC3-9999-E3B4A293077B}" dt="2024-08-25T18:15:54.421" v="932" actId="9405"/>
          <ac:inkMkLst>
            <pc:docMk/>
            <pc:sldMk cId="604027794" sldId="258"/>
            <ac:inkMk id="1063" creationId="{54DD45C4-1E0E-3853-191F-763FD3CEFE8E}"/>
          </ac:inkMkLst>
        </pc:inkChg>
        <pc:inkChg chg="add mod">
          <ac:chgData name="Michael Lund" userId="e203981e66571250" providerId="LiveId" clId="{31B9E9DC-68C9-4EC3-9999-E3B4A293077B}" dt="2024-08-25T19:29:21.129" v="2160" actId="1076"/>
          <ac:inkMkLst>
            <pc:docMk/>
            <pc:sldMk cId="604027794" sldId="258"/>
            <ac:inkMk id="1064" creationId="{219A4EFD-4BCA-4A62-4561-ACF72796BC98}"/>
          </ac:inkMkLst>
        </pc:inkChg>
        <pc:inkChg chg="add mod">
          <ac:chgData name="Michael Lund" userId="e203981e66571250" providerId="LiveId" clId="{31B9E9DC-68C9-4EC3-9999-E3B4A293077B}" dt="2024-08-25T19:29:21.129" v="2160" actId="1076"/>
          <ac:inkMkLst>
            <pc:docMk/>
            <pc:sldMk cId="604027794" sldId="258"/>
            <ac:inkMk id="1065" creationId="{BB163DB8-46DF-94A4-B36F-08275299E4FA}"/>
          </ac:inkMkLst>
        </pc:inkChg>
        <pc:inkChg chg="add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66" creationId="{1BCCD740-CDA6-FBE1-7294-C9946E4D2B68}"/>
          </ac:inkMkLst>
        </pc:inkChg>
        <pc:inkChg chg="add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67" creationId="{3E906978-69A1-48B1-265E-2FBA777D2D67}"/>
          </ac:inkMkLst>
        </pc:inkChg>
        <pc:inkChg chg="add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68" creationId="{7A1F2D79-0B5D-2B1F-AC70-D2F9F7F072B0}"/>
          </ac:inkMkLst>
        </pc:inkChg>
        <pc:inkChg chg="add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70" creationId="{C849064B-6D53-783E-859D-18C0B2F63567}"/>
          </ac:inkMkLst>
        </pc:inkChg>
        <pc:inkChg chg="add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71" creationId="{CC20A334-BD8C-CDDE-4D66-9454A7918127}"/>
          </ac:inkMkLst>
        </pc:inkChg>
        <pc:inkChg chg="add del mod">
          <ac:chgData name="Michael Lund" userId="e203981e66571250" providerId="LiveId" clId="{31B9E9DC-68C9-4EC3-9999-E3B4A293077B}" dt="2024-08-25T18:17:40.502" v="948"/>
          <ac:inkMkLst>
            <pc:docMk/>
            <pc:sldMk cId="604027794" sldId="258"/>
            <ac:inkMk id="1072" creationId="{57A7F3E5-8687-EE2D-F431-9179AEDAA629}"/>
          </ac:inkMkLst>
        </pc:inkChg>
        <pc:inkChg chg="add del mod">
          <ac:chgData name="Michael Lund" userId="e203981e66571250" providerId="LiveId" clId="{31B9E9DC-68C9-4EC3-9999-E3B4A293077B}" dt="2024-08-25T18:17:40.975" v="949"/>
          <ac:inkMkLst>
            <pc:docMk/>
            <pc:sldMk cId="604027794" sldId="258"/>
            <ac:inkMk id="1073" creationId="{3020C4CD-2DEE-DBCD-5456-5D1C04626EAA}"/>
          </ac:inkMkLst>
        </pc:inkChg>
        <pc:inkChg chg="add del mod">
          <ac:chgData name="Michael Lund" userId="e203981e66571250" providerId="LiveId" clId="{31B9E9DC-68C9-4EC3-9999-E3B4A293077B}" dt="2024-08-25T18:17:40.975" v="950"/>
          <ac:inkMkLst>
            <pc:docMk/>
            <pc:sldMk cId="604027794" sldId="258"/>
            <ac:inkMk id="1074" creationId="{244E263B-A13E-F38E-AA1F-16A0468BAB4C}"/>
          </ac:inkMkLst>
        </pc:inkChg>
        <pc:inkChg chg="add del mod">
          <ac:chgData name="Michael Lund" userId="e203981e66571250" providerId="LiveId" clId="{31B9E9DC-68C9-4EC3-9999-E3B4A293077B}" dt="2024-08-25T18:17:42.447" v="951"/>
          <ac:inkMkLst>
            <pc:docMk/>
            <pc:sldMk cId="604027794" sldId="258"/>
            <ac:inkMk id="1075" creationId="{D4C42630-F2AD-0E44-A684-69B6EAA5A8FA}"/>
          </ac:inkMkLst>
        </pc:inkChg>
        <pc:inkChg chg="add del mod">
          <ac:chgData name="Michael Lund" userId="e203981e66571250" providerId="LiveId" clId="{31B9E9DC-68C9-4EC3-9999-E3B4A293077B}" dt="2024-08-25T18:17:42.447" v="952"/>
          <ac:inkMkLst>
            <pc:docMk/>
            <pc:sldMk cId="604027794" sldId="258"/>
            <ac:inkMk id="1077" creationId="{3D5E685D-3734-528E-ACD9-4BC459CF417A}"/>
          </ac:inkMkLst>
        </pc:inkChg>
        <pc:inkChg chg="add">
          <ac:chgData name="Michael Lund" userId="e203981e66571250" providerId="LiveId" clId="{31B9E9DC-68C9-4EC3-9999-E3B4A293077B}" dt="2024-08-25T18:17:54.386" v="957" actId="9405"/>
          <ac:inkMkLst>
            <pc:docMk/>
            <pc:sldMk cId="604027794" sldId="258"/>
            <ac:inkMk id="1079" creationId="{4A69C615-EFBC-D7B5-B81B-FCCD2AF8078F}"/>
          </ac:inkMkLst>
        </pc:inkChg>
        <pc:inkChg chg="add mod">
          <ac:chgData name="Michael Lund" userId="e203981e66571250" providerId="LiveId" clId="{31B9E9DC-68C9-4EC3-9999-E3B4A293077B}" dt="2024-08-25T18:17:59.363" v="966"/>
          <ac:inkMkLst>
            <pc:docMk/>
            <pc:sldMk cId="604027794" sldId="258"/>
            <ac:inkMk id="1080" creationId="{931993E2-E636-8C2F-BDE8-AA370996C1A2}"/>
          </ac:inkMkLst>
        </pc:inkChg>
        <pc:inkChg chg="add mod">
          <ac:chgData name="Michael Lund" userId="e203981e66571250" providerId="LiveId" clId="{31B9E9DC-68C9-4EC3-9999-E3B4A293077B}" dt="2024-08-25T18:17:59.363" v="966"/>
          <ac:inkMkLst>
            <pc:docMk/>
            <pc:sldMk cId="604027794" sldId="258"/>
            <ac:inkMk id="1081" creationId="{DCD4EBB4-DFB6-4FC2-CE5F-2D76150C9C0C}"/>
          </ac:inkMkLst>
        </pc:inkChg>
        <pc:inkChg chg="add mod">
          <ac:chgData name="Michael Lund" userId="e203981e66571250" providerId="LiveId" clId="{31B9E9DC-68C9-4EC3-9999-E3B4A293077B}" dt="2024-08-25T18:17:59.363" v="966"/>
          <ac:inkMkLst>
            <pc:docMk/>
            <pc:sldMk cId="604027794" sldId="258"/>
            <ac:inkMk id="1082" creationId="{8EFD7462-21A4-98F5-ADDF-46134253BBD9}"/>
          </ac:inkMkLst>
        </pc:inkChg>
        <pc:inkChg chg="add mod">
          <ac:chgData name="Michael Lund" userId="e203981e66571250" providerId="LiveId" clId="{31B9E9DC-68C9-4EC3-9999-E3B4A293077B}" dt="2024-08-25T18:17:59.363" v="966"/>
          <ac:inkMkLst>
            <pc:docMk/>
            <pc:sldMk cId="604027794" sldId="258"/>
            <ac:inkMk id="1083" creationId="{3266145D-C5AC-0378-EB57-B09EC7C2818A}"/>
          </ac:inkMkLst>
        </pc:inkChg>
        <pc:inkChg chg="add mod">
          <ac:chgData name="Michael Lund" userId="e203981e66571250" providerId="LiveId" clId="{31B9E9DC-68C9-4EC3-9999-E3B4A293077B}" dt="2024-08-25T18:17:59.363" v="966"/>
          <ac:inkMkLst>
            <pc:docMk/>
            <pc:sldMk cId="604027794" sldId="258"/>
            <ac:inkMk id="1084" creationId="{793F916E-9B8B-E3E2-4BE7-BDB5C7968FE9}"/>
          </ac:inkMkLst>
        </pc:inkChg>
        <pc:inkChg chg="add">
          <ac:chgData name="Michael Lund" userId="e203981e66571250" providerId="LiveId" clId="{31B9E9DC-68C9-4EC3-9999-E3B4A293077B}" dt="2024-08-25T18:17:57.696" v="963" actId="9405"/>
          <ac:inkMkLst>
            <pc:docMk/>
            <pc:sldMk cId="604027794" sldId="258"/>
            <ac:inkMk id="1085" creationId="{A784A2FF-D9DB-268F-3D93-62A14B06A7A4}"/>
          </ac:inkMkLst>
        </pc:inkChg>
        <pc:inkChg chg="add">
          <ac:chgData name="Michael Lund" userId="e203981e66571250" providerId="LiveId" clId="{31B9E9DC-68C9-4EC3-9999-E3B4A293077B}" dt="2024-08-25T18:17:58.456" v="964" actId="9405"/>
          <ac:inkMkLst>
            <pc:docMk/>
            <pc:sldMk cId="604027794" sldId="258"/>
            <ac:inkMk id="1086" creationId="{9561C1E3-CAC8-8FE2-296C-84C66E8D3768}"/>
          </ac:inkMkLst>
        </pc:inkChg>
        <pc:inkChg chg="add">
          <ac:chgData name="Michael Lund" userId="e203981e66571250" providerId="LiveId" clId="{31B9E9DC-68C9-4EC3-9999-E3B4A293077B}" dt="2024-08-25T18:17:58.831" v="965" actId="9405"/>
          <ac:inkMkLst>
            <pc:docMk/>
            <pc:sldMk cId="604027794" sldId="258"/>
            <ac:inkMk id="1087" creationId="{ADDBB626-CFE3-07DF-C995-00792434FCB0}"/>
          </ac:inkMkLst>
        </pc:inkChg>
      </pc:sldChg>
      <pc:sldChg chg="modSp mod modNotesTx">
        <pc:chgData name="Michael Lund" userId="e203981e66571250" providerId="LiveId" clId="{31B9E9DC-68C9-4EC3-9999-E3B4A293077B}" dt="2024-08-26T05:59:23.122" v="2232" actId="20577"/>
        <pc:sldMkLst>
          <pc:docMk/>
          <pc:sldMk cId="1610700822" sldId="260"/>
        </pc:sldMkLst>
        <pc:spChg chg="mod">
          <ac:chgData name="Michael Lund" userId="e203981e66571250" providerId="LiveId" clId="{31B9E9DC-68C9-4EC3-9999-E3B4A293077B}" dt="2024-08-26T05:59:23.122" v="2232" actId="20577"/>
          <ac:spMkLst>
            <pc:docMk/>
            <pc:sldMk cId="1610700822" sldId="260"/>
            <ac:spMk id="3" creationId="{3CB13633-EF29-4F01-943F-0B23D967A0D9}"/>
          </ac:spMkLst>
        </pc:spChg>
      </pc:sldChg>
      <pc:sldChg chg="modSp mod">
        <pc:chgData name="Michael Lund" userId="e203981e66571250" providerId="LiveId" clId="{31B9E9DC-68C9-4EC3-9999-E3B4A293077B}" dt="2024-08-25T18:58:23.903" v="1887" actId="20577"/>
        <pc:sldMkLst>
          <pc:docMk/>
          <pc:sldMk cId="1102856137" sldId="261"/>
        </pc:sldMkLst>
        <pc:spChg chg="mod">
          <ac:chgData name="Michael Lund" userId="e203981e66571250" providerId="LiveId" clId="{31B9E9DC-68C9-4EC3-9999-E3B4A293077B}" dt="2024-08-25T18:58:23.903" v="1887" actId="20577"/>
          <ac:spMkLst>
            <pc:docMk/>
            <pc:sldMk cId="1102856137" sldId="261"/>
            <ac:spMk id="2" creationId="{571637CB-138D-2AEA-D836-3C1AD9E2F7B3}"/>
          </ac:spMkLst>
        </pc:spChg>
      </pc:sldChg>
      <pc:sldChg chg="addSp delSp modSp mod">
        <pc:chgData name="Michael Lund" userId="e203981e66571250" providerId="LiveId" clId="{31B9E9DC-68C9-4EC3-9999-E3B4A293077B}" dt="2024-08-25T19:26:38.250" v="2159"/>
        <pc:sldMkLst>
          <pc:docMk/>
          <pc:sldMk cId="3544676057" sldId="262"/>
        </pc:sldMkLst>
        <pc:grpChg chg="del mod">
          <ac:chgData name="Michael Lund" userId="e203981e66571250" providerId="LiveId" clId="{31B9E9DC-68C9-4EC3-9999-E3B4A293077B}" dt="2024-08-25T19:26:28.498" v="2147"/>
          <ac:grpSpMkLst>
            <pc:docMk/>
            <pc:sldMk cId="3544676057" sldId="262"/>
            <ac:grpSpMk id="6" creationId="{F3230FB0-BB49-7581-86AE-C4AE23DA7946}"/>
          </ac:grpSpMkLst>
        </pc:grpChg>
        <pc:grpChg chg="del mod">
          <ac:chgData name="Michael Lund" userId="e203981e66571250" providerId="LiveId" clId="{31B9E9DC-68C9-4EC3-9999-E3B4A293077B}" dt="2024-08-25T19:26:29.316" v="2149"/>
          <ac:grpSpMkLst>
            <pc:docMk/>
            <pc:sldMk cId="3544676057" sldId="262"/>
            <ac:grpSpMk id="11" creationId="{BB525C59-4F64-99EF-C4A7-9E0FEEF0C3AE}"/>
          </ac:grpSpMkLst>
        </pc:grpChg>
        <pc:grpChg chg="del mod">
          <ac:chgData name="Michael Lund" userId="e203981e66571250" providerId="LiveId" clId="{31B9E9DC-68C9-4EC3-9999-E3B4A293077B}" dt="2024-08-25T19:26:30.794" v="2151"/>
          <ac:grpSpMkLst>
            <pc:docMk/>
            <pc:sldMk cId="3544676057" sldId="262"/>
            <ac:grpSpMk id="13" creationId="{BBE6A95E-BEF7-E337-517D-EC437288091D}"/>
          </ac:grpSpMkLst>
        </pc:grpChg>
        <pc:grpChg chg="del mod">
          <ac:chgData name="Michael Lund" userId="e203981e66571250" providerId="LiveId" clId="{31B9E9DC-68C9-4EC3-9999-E3B4A293077B}" dt="2024-08-25T19:26:38.250" v="2159"/>
          <ac:grpSpMkLst>
            <pc:docMk/>
            <pc:sldMk cId="3544676057" sldId="262"/>
            <ac:grpSpMk id="15" creationId="{F7C1BA27-C8B5-E6EF-D9D2-DA96958469BC}"/>
          </ac:grpSpMkLst>
        </pc:grpChg>
        <pc:grpChg chg="mod">
          <ac:chgData name="Michael Lund" userId="e203981e66571250" providerId="LiveId" clId="{31B9E9DC-68C9-4EC3-9999-E3B4A293077B}" dt="2024-08-25T19:26:38.250" v="2159"/>
          <ac:grpSpMkLst>
            <pc:docMk/>
            <pc:sldMk cId="3544676057" sldId="262"/>
            <ac:grpSpMk id="18" creationId="{18CCE0FB-B357-49E2-5A1A-3BD9007EF34D}"/>
          </ac:grpSpMkLst>
        </pc:grpChg>
        <pc:inkChg chg="add mod">
          <ac:chgData name="Michael Lund" userId="e203981e66571250" providerId="LiveId" clId="{31B9E9DC-68C9-4EC3-9999-E3B4A293077B}" dt="2024-08-25T19:26:38.250" v="2159"/>
          <ac:inkMkLst>
            <pc:docMk/>
            <pc:sldMk cId="3544676057" sldId="262"/>
            <ac:inkMk id="2" creationId="{E7B92F2E-09EC-C65D-64C3-F37EC6F9A31B}"/>
          </ac:inkMkLst>
        </pc:inkChg>
        <pc:inkChg chg="add mod">
          <ac:chgData name="Michael Lund" userId="e203981e66571250" providerId="LiveId" clId="{31B9E9DC-68C9-4EC3-9999-E3B4A293077B}" dt="2024-08-25T19:26:38.250" v="2159"/>
          <ac:inkMkLst>
            <pc:docMk/>
            <pc:sldMk cId="3544676057" sldId="262"/>
            <ac:inkMk id="3" creationId="{F1432709-EE74-244C-8EE7-14ECBEFFB5FA}"/>
          </ac:inkMkLst>
        </pc:inkChg>
        <pc:inkChg chg="add del mod">
          <ac:chgData name="Michael Lund" userId="e203981e66571250" providerId="LiveId" clId="{31B9E9DC-68C9-4EC3-9999-E3B4A293077B}" dt="2024-08-25T19:26:34.010" v="2154"/>
          <ac:inkMkLst>
            <pc:docMk/>
            <pc:sldMk cId="3544676057" sldId="262"/>
            <ac:inkMk id="4" creationId="{1034712A-FAF2-13BA-B4F7-5633F352FCC0}"/>
          </ac:inkMkLst>
        </pc:inkChg>
        <pc:inkChg chg="add del mod">
          <ac:chgData name="Michael Lund" userId="e203981e66571250" providerId="LiveId" clId="{31B9E9DC-68C9-4EC3-9999-E3B4A293077B}" dt="2024-08-25T19:26:34.010" v="2156"/>
          <ac:inkMkLst>
            <pc:docMk/>
            <pc:sldMk cId="3544676057" sldId="262"/>
            <ac:inkMk id="5" creationId="{0856C13B-7B72-CFB5-A031-AFCDF900CA3E}"/>
          </ac:inkMkLst>
        </pc:inkChg>
        <pc:inkChg chg="add del mod">
          <ac:chgData name="Michael Lund" userId="e203981e66571250" providerId="LiveId" clId="{31B9E9DC-68C9-4EC3-9999-E3B4A293077B}" dt="2024-08-25T19:26:34.009" v="2152"/>
          <ac:inkMkLst>
            <pc:docMk/>
            <pc:sldMk cId="3544676057" sldId="262"/>
            <ac:inkMk id="7" creationId="{23FD5F94-152F-03EA-9DF5-9B969B357824}"/>
          </ac:inkMkLst>
        </pc:inkChg>
        <pc:inkChg chg="add mod">
          <ac:chgData name="Michael Lund" userId="e203981e66571250" providerId="LiveId" clId="{31B9E9DC-68C9-4EC3-9999-E3B4A293077B}" dt="2024-08-25T19:26:38.250" v="2159"/>
          <ac:inkMkLst>
            <pc:docMk/>
            <pc:sldMk cId="3544676057" sldId="262"/>
            <ac:inkMk id="9" creationId="{336699FF-B38B-CA8E-0FB3-2D79F3B05538}"/>
          </ac:inkMkLst>
        </pc:inkChg>
        <pc:inkChg chg="add del mod">
          <ac:chgData name="Michael Lund" userId="e203981e66571250" providerId="LiveId" clId="{31B9E9DC-68C9-4EC3-9999-E3B4A293077B}" dt="2024-08-25T19:26:34.010" v="2153"/>
          <ac:inkMkLst>
            <pc:docMk/>
            <pc:sldMk cId="3544676057" sldId="262"/>
            <ac:inkMk id="12" creationId="{D21A4906-1DC4-341B-5D7F-DA4EF5B71E2E}"/>
          </ac:inkMkLst>
        </pc:inkChg>
        <pc:inkChg chg="add del mod">
          <ac:chgData name="Michael Lund" userId="e203981e66571250" providerId="LiveId" clId="{31B9E9DC-68C9-4EC3-9999-E3B4A293077B}" dt="2024-08-25T19:26:34.010" v="2155"/>
          <ac:inkMkLst>
            <pc:docMk/>
            <pc:sldMk cId="3544676057" sldId="262"/>
            <ac:inkMk id="14" creationId="{078B7790-3181-5EF2-20E7-9417018F3483}"/>
          </ac:inkMkLst>
        </pc:inkChg>
        <pc:inkChg chg="add mod">
          <ac:chgData name="Michael Lund" userId="e203981e66571250" providerId="LiveId" clId="{31B9E9DC-68C9-4EC3-9999-E3B4A293077B}" dt="2024-08-25T19:26:38.250" v="2159"/>
          <ac:inkMkLst>
            <pc:docMk/>
            <pc:sldMk cId="3544676057" sldId="262"/>
            <ac:inkMk id="16" creationId="{F862C27C-D7D5-C097-1B0A-CB42919D7A9D}"/>
          </ac:inkMkLst>
        </pc:inkChg>
        <pc:inkChg chg="add mod">
          <ac:chgData name="Michael Lund" userId="e203981e66571250" providerId="LiveId" clId="{31B9E9DC-68C9-4EC3-9999-E3B4A293077B}" dt="2024-08-25T19:26:38.250" v="2159"/>
          <ac:inkMkLst>
            <pc:docMk/>
            <pc:sldMk cId="3544676057" sldId="262"/>
            <ac:inkMk id="17" creationId="{F7ADCCE0-7483-0D0D-3615-93CFAD709C4A}"/>
          </ac:inkMkLst>
        </pc:inkChg>
      </pc:sldChg>
      <pc:sldChg chg="addSp modSp mod">
        <pc:chgData name="Michael Lund" userId="e203981e66571250" providerId="LiveId" clId="{31B9E9DC-68C9-4EC3-9999-E3B4A293077B}" dt="2024-08-25T19:11:06.168" v="2123" actId="255"/>
        <pc:sldMkLst>
          <pc:docMk/>
          <pc:sldMk cId="1865744129" sldId="268"/>
        </pc:sldMkLst>
        <pc:spChg chg="mod">
          <ac:chgData name="Michael Lund" userId="e203981e66571250" providerId="LiveId" clId="{31B9E9DC-68C9-4EC3-9999-E3B4A293077B}" dt="2024-08-25T19:11:06.168" v="2123" actId="255"/>
          <ac:spMkLst>
            <pc:docMk/>
            <pc:sldMk cId="1865744129" sldId="268"/>
            <ac:spMk id="3" creationId="{83C1908A-5796-429E-9B75-3D537200B96F}"/>
          </ac:spMkLst>
        </pc:spChg>
        <pc:picChg chg="mod">
          <ac:chgData name="Michael Lund" userId="e203981e66571250" providerId="LiveId" clId="{31B9E9DC-68C9-4EC3-9999-E3B4A293077B}" dt="2024-08-25T18:34:32.455" v="1272" actId="1076"/>
          <ac:picMkLst>
            <pc:docMk/>
            <pc:sldMk cId="1865744129" sldId="268"/>
            <ac:picMk id="4" creationId="{90D8CBA4-8FFE-416C-9952-CA5B93576CCD}"/>
          </ac:picMkLst>
        </pc:picChg>
        <pc:picChg chg="mod">
          <ac:chgData name="Michael Lund" userId="e203981e66571250" providerId="LiveId" clId="{31B9E9DC-68C9-4EC3-9999-E3B4A293077B}" dt="2024-08-25T18:34:36.187" v="1273" actId="1076"/>
          <ac:picMkLst>
            <pc:docMk/>
            <pc:sldMk cId="1865744129" sldId="268"/>
            <ac:picMk id="5" creationId="{3531A670-8241-4BC1-B876-27B7C8A93013}"/>
          </ac:picMkLst>
        </pc:picChg>
        <pc:picChg chg="mod">
          <ac:chgData name="Michael Lund" userId="e203981e66571250" providerId="LiveId" clId="{31B9E9DC-68C9-4EC3-9999-E3B4A293077B}" dt="2024-08-25T18:34:52.896" v="1280" actId="1076"/>
          <ac:picMkLst>
            <pc:docMk/>
            <pc:sldMk cId="1865744129" sldId="268"/>
            <ac:picMk id="6" creationId="{5EA9D16C-6104-42C2-BA0B-6C4865AD6E34}"/>
          </ac:picMkLst>
        </pc:picChg>
        <pc:picChg chg="mod">
          <ac:chgData name="Michael Lund" userId="e203981e66571250" providerId="LiveId" clId="{31B9E9DC-68C9-4EC3-9999-E3B4A293077B}" dt="2024-08-25T18:34:59.463" v="1281" actId="1076"/>
          <ac:picMkLst>
            <pc:docMk/>
            <pc:sldMk cId="1865744129" sldId="268"/>
            <ac:picMk id="13" creationId="{8BEA4E1C-3406-1193-DBEA-7C45C70A9F89}"/>
          </ac:picMkLst>
        </pc:picChg>
        <pc:picChg chg="mod">
          <ac:chgData name="Michael Lund" userId="e203981e66571250" providerId="LiveId" clId="{31B9E9DC-68C9-4EC3-9999-E3B4A293077B}" dt="2024-08-25T18:35:04.885" v="1283" actId="1076"/>
          <ac:picMkLst>
            <pc:docMk/>
            <pc:sldMk cId="1865744129" sldId="268"/>
            <ac:picMk id="15" creationId="{D39E3C86-C0AF-379D-DA32-071E87D2D6EA}"/>
          </ac:picMkLst>
        </pc:picChg>
        <pc:picChg chg="add mod">
          <ac:chgData name="Michael Lund" userId="e203981e66571250" providerId="LiveId" clId="{31B9E9DC-68C9-4EC3-9999-E3B4A293077B}" dt="2024-08-25T18:55:58.197" v="1804" actId="14100"/>
          <ac:picMkLst>
            <pc:docMk/>
            <pc:sldMk cId="1865744129" sldId="268"/>
            <ac:picMk id="2050" creationId="{DACDFCA3-7ABB-F2AC-CCB1-0C78DBE0714B}"/>
          </ac:picMkLst>
        </pc:picChg>
      </pc:sldChg>
      <pc:sldChg chg="addSp modSp mod setBg">
        <pc:chgData name="Michael Lund" userId="e203981e66571250" providerId="LiveId" clId="{31B9E9DC-68C9-4EC3-9999-E3B4A293077B}" dt="2024-08-25T18:51:44.664" v="1797" actId="6549"/>
        <pc:sldMkLst>
          <pc:docMk/>
          <pc:sldMk cId="3544176422" sldId="269"/>
        </pc:sldMkLst>
        <pc:spChg chg="mod ord">
          <ac:chgData name="Michael Lund" userId="e203981e66571250" providerId="LiveId" clId="{31B9E9DC-68C9-4EC3-9999-E3B4A293077B}" dt="2024-08-25T18:51:44.664" v="1797" actId="6549"/>
          <ac:spMkLst>
            <pc:docMk/>
            <pc:sldMk cId="3544176422" sldId="269"/>
            <ac:spMk id="2" creationId="{FDFA3769-2F75-B9D7-DDB7-3B323A5A65FE}"/>
          </ac:spMkLst>
        </pc:spChg>
        <pc:spChg chg="add">
          <ac:chgData name="Michael Lund" userId="e203981e66571250" providerId="LiveId" clId="{31B9E9DC-68C9-4EC3-9999-E3B4A293077B}" dt="2024-08-25T17:39:18.574" v="126" actId="26606"/>
          <ac:spMkLst>
            <pc:docMk/>
            <pc:sldMk cId="3544176422" sldId="269"/>
            <ac:spMk id="8" creationId="{F13C74B1-5B17-4795-BED0-7140497B445A}"/>
          </ac:spMkLst>
        </pc:spChg>
        <pc:spChg chg="add">
          <ac:chgData name="Michael Lund" userId="e203981e66571250" providerId="LiveId" clId="{31B9E9DC-68C9-4EC3-9999-E3B4A293077B}" dt="2024-08-25T17:39:18.574" v="126" actId="26606"/>
          <ac:spMkLst>
            <pc:docMk/>
            <pc:sldMk cId="3544176422" sldId="269"/>
            <ac:spMk id="10" creationId="{D4974D33-8DC5-464E-8C6D-BE58F0669C17}"/>
          </ac:spMkLst>
        </pc:spChg>
        <pc:picChg chg="add mod ord">
          <ac:chgData name="Michael Lund" userId="e203981e66571250" providerId="LiveId" clId="{31B9E9DC-68C9-4EC3-9999-E3B4A293077B}" dt="2024-08-25T17:41:08.937" v="157" actId="14100"/>
          <ac:picMkLst>
            <pc:docMk/>
            <pc:sldMk cId="3544176422" sldId="269"/>
            <ac:picMk id="3" creationId="{32C55BAC-EF58-2CB9-A043-4A9495657ABA}"/>
          </ac:picMkLst>
        </pc:picChg>
      </pc:sldChg>
      <pc:sldChg chg="modSp mod">
        <pc:chgData name="Michael Lund" userId="e203981e66571250" providerId="LiveId" clId="{31B9E9DC-68C9-4EC3-9999-E3B4A293077B}" dt="2024-08-26T06:01:01.627" v="2262" actId="20577"/>
        <pc:sldMkLst>
          <pc:docMk/>
          <pc:sldMk cId="2497241347" sldId="270"/>
        </pc:sldMkLst>
        <pc:spChg chg="mod">
          <ac:chgData name="Michael Lund" userId="e203981e66571250" providerId="LiveId" clId="{31B9E9DC-68C9-4EC3-9999-E3B4A293077B}" dt="2024-08-26T06:01:01.627" v="2262" actId="20577"/>
          <ac:spMkLst>
            <pc:docMk/>
            <pc:sldMk cId="2497241347" sldId="270"/>
            <ac:spMk id="2" creationId="{55430755-DA26-F03E-ED4C-A510C2C9BF27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3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1 24575,'-7'5'0,"-1"1"0,1-1 0,-1-1 0,0 0 0,-10 5 0,-30 17 0,21-3 0,0 1 0,2 1 0,1 2 0,1 0 0,2 1 0,0 1 0,2 1 0,1 1 0,-23 57 0,26-52 0,2 1 0,2 0 0,1 0 0,2 1 0,2 0 0,1 1 0,2-1 0,4 70 0,1-90 0,1 0 0,0-1 0,1 1 0,1-1 0,1 0 0,1 0 0,0-1 0,1 0 0,1 0 0,0-1 0,1 0 0,0 0 0,25 24 0,-27-31 0,0-1 0,1 1 0,0-1 0,0-1 0,0 0 0,1 0 0,0-1 0,0 0 0,1-1 0,-1 0 0,1 0 0,0-1 0,0-1 0,0 0 0,0 0 0,0-1 0,1-1 0,-1 0 0,0 0 0,0-1 0,1-1 0,-1 0 0,12-3 0,-7 0 0,-1-1 0,0 0 0,0-1 0,0-1 0,-1 0 0,0-1 0,0 0 0,-1-1 0,0-1 0,-1 0 0,-1-1 0,1 0 0,-2 0 0,0-2 0,0 1 0,-1-1 0,-1 0 0,0-1 0,-1 0 0,-1 0 0,8-29 0,-5 7 0,-1-2 0,-2 1 0,-2-1 0,-1 0 0,-2 0 0,-2 0 0,-1 0 0,-9-42 0,5 38 0,-2 0 0,-2 1 0,-2 1 0,-19-48 0,26 78 0,0-1 0,-1 1 0,-1 0 0,0 0 0,0 1 0,-1 0 0,0 0 0,-1 0 0,0 1 0,0 1 0,-1 0 0,0 0 0,-1 1 0,1 0 0,-1 1 0,-1 0 0,1 0 0,-21-5 0,11 6-85,0 1 0,0 2-1,-1 0 1,1 1 0,-1 1-1,0 1 1,1 1 0,-1 1-1,1 0 1,0 2 0,0 1-1,1 0 1,-1 1 0,1 2-1,-26 14 1,-9 8-6741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5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699 22 24575,'-14'-1'0,"-1"-1"0,1 0 0,-17-4 0,21 3 0,-1 0 0,0 1 0,0 1 0,0 0 0,0 0 0,0 1 0,-12 2 0,-8 5 0,1 2 0,0 0 0,0 3 0,1 0 0,0 2 0,1 1 0,1 1 0,0 1 0,2 2 0,0 0 0,-35 37 0,41-36 0,0 2 0,2 0 0,1 0 0,-22 40 0,31-49 0,0 1 0,1-1 0,1 1 0,0 0 0,1 0 0,1 1 0,0-1 0,1 1 0,0 0 0,1 20 0,2-25 0,1 1 0,1 0 0,0-1 0,0 1 0,1-1 0,0 0 0,1 0 0,0 0 0,1-1 0,0 1 0,0-2 0,1 1 0,0-1 0,0 0 0,1 0 0,0 0 0,14 8 0,15 10 0,0-2 0,79 36 0,-93-49 0,50 23 0,-24-13 0,-2 2 0,56 37 0,-92-53 0,0 1 0,-1-1 0,0 2 0,-1 0 0,0 0 0,0 0 0,-1 1 0,0 1 0,-1-1 0,0 1 0,-1 0 0,0 1 0,0-1 0,5 19 0,-9-22 0,-1-1 0,0 0 0,0 1 0,0-1 0,-1 1 0,0-1 0,0 1 0,-1-1 0,0 0 0,0 1 0,-1-1 0,0 0 0,0 0 0,-1 0 0,-5 12 0,2-9 0,-1 0 0,0-1 0,0 0 0,-1 0 0,0-1 0,-1 0 0,0 0 0,0-1 0,-12 7 0,-14 7 0,-1-3 0,0-1 0,-2-2 0,-65 18 0,87-28-195,1-1 0,-1 0 0,0-1 0,0-1 0,-1 0 0,-27-2 0,17-4-6631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8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82 24575,'4'-1'0,"1"0"0,0-1 0,-1 1 0,1-1 0,-1 0 0,0-1 0,1 1 0,5-5 0,11-6 0,-16 11 0,16-8 0,0 0 0,37-9 0,-51 17 0,-1 1 0,1-1 0,0 2 0,0-1 0,0 1 0,0 0 0,-1 0 0,1 1 0,0 0 0,0 0 0,0 0 0,-1 1 0,11 4 0,-16-5 0,1 0 0,-1-1 0,1 1 0,-1 0 0,1 0 0,-1 0 0,0 0 0,1 1 0,-1-1 0,0 0 0,0 0 0,0 1 0,0-1 0,0 1 0,0-1 0,0 1 0,-1-1 0,1 1 0,0-1 0,-1 1 0,1 2 0,0 0 0,-1 0 0,0-1 0,0 1 0,-1 0 0,1-1 0,-1 1 0,1 0 0,-1-1 0,-3 7 0,-3 6 0,0-1 0,-2 0 0,-14 21 0,19-29 0,-31 36 0,-16 24 0,49-63 0,-1 0 0,1 0 0,0 1 0,0-1 0,0 1 0,0 0 0,1-1 0,0 1 0,0 0 0,0 0 0,0 0 0,1 9 0,0-13 3,0 0 0,0 0 0,0 1-1,0-1 1,0 0 0,0 0 0,0 0 0,1 0-1,-1 1 1,0-1 0,1 0 0,-1 0-1,0 0 1,1 0 0,0 0 0,-1 0 0,1 0-1,0 0 1,-1 0 0,1 0 0,0 0 0,0-1-1,0 1 1,0 0 0,0-1 0,0 1-1,0 0 1,0-1 0,0 1 0,0-1 0,0 1-1,0-1 1,0 0 0,0 1 0,1-1 0,-1 0-1,0 0 1,0 0 0,0 0 0,0 0-1,1 0 1,1-1 0,2 0-168,0-1 0,0 0 0,-1 0 0,1 0 0,0-1 0,-1 0 0,0 1 0,6-6 0,7-7-6661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8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36 24575,'3'1'0,"0"-1"0,0 1 0,0 0 0,0 0 0,0 0 0,0 0 0,0 1 0,0-1 0,-1 1 0,1 0 0,2 2 0,-2-2 0,0 1 0,1-1 0,-1 0 0,1 0 0,-1 0 0,1-1 0,0 1 0,4 0 0,-6-2 0,0 1 0,0-1 0,0 0 0,0 0 0,0 0 0,0 0 0,0 0 0,0 0 0,0-1 0,0 1 0,0-1 0,0 1 0,3-3 0,-4 3 0,0-1 0,-1 1 0,1-1 0,-1 1 0,1-1 0,0 0 0,-1 1 0,1-1 0,-1 0 0,0 1 0,1-1 0,-1 0 0,0 1 0,1-1 0,-1 0 0,0 0 0,0 0 0,1 1 0,-1-1 0,0 0 0,0 0 0,0 0 0,0-1 0,-1 0 0,1 0 0,-1-1 0,0 1 0,0-1 0,0 1 0,0 0 0,0 0 0,0-1 0,-1 1 0,1 0 0,-1 0 0,0 0 0,1 1 0,-1-1 0,0 0 0,0 1 0,0-1 0,0 1 0,-5-3 0,4 3-40,0 0 0,0 0 0,0 0 0,0 0-1,0 1 1,0-1 0,0 1 0,0 0 0,-1-1 0,1 2 0,0-1-1,0 0 1,0 1 0,0-1 0,-1 1 0,1 0 0,0 0-1,0 0 1,1 1 0,-1-1 0,0 0 0,0 1 0,1 0 0,-1 0-1,0 0 1,1 0 0,0 0 0,0 1 0,0-1 0,0 0-1,0 1 1,0 0 0,-2 4 0,-4 10-6786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0:52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24575,'-5'0'0,"-1"4"0,0 7 0,2 5 0,0 5 0,2 2 0,1 3 0,1 1 0,-5 1 0,0 3 0,0 2 0,0 4 0,2 0 0,1 3 0,2-1 0,-1 2 0,1-7-8191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0:54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26 24575,'-9'-1'0,"0"0"0,0-1 0,0 0 0,-16-5 0,16 4 0,0 0 0,0 1 0,0 0 0,0 1 0,-14-1 0,14 3 0,0 0 0,0 1 0,0 0 0,0 1 0,0 0 0,1 0 0,-1 1 0,1 0 0,0 0 0,0 1 0,0 0 0,1 0 0,0 1 0,0 0 0,0 0 0,-11 14 0,14-16 0,0 1 0,1 0 0,-1 0 0,1 0 0,0 1 0,0-1 0,1 1 0,-1-1 0,1 1 0,1 0 0,-1 0 0,1 0 0,0 0 0,0 0 0,1 0 0,-1 0 0,1 0 0,1 0 0,-1 0 0,1 0 0,0 0 0,1 0 0,-1 0 0,1 0 0,0 0 0,3 5 0,-3-8 0,-1-1 0,0 0 0,1 1 0,-1-1 0,1 0 0,-1 0 0,1 0 0,0 0 0,0 0 0,0 0 0,0-1 0,0 1 0,0-1 0,1 0 0,-1 1 0,1-1 0,-1 0 0,1 0 0,-1 0 0,1-1 0,4 2 0,-3-2 0,0-1 0,0 1 0,0-1 0,-1 1 0,1-1 0,0 0 0,0-1 0,-1 1 0,1-1 0,0 1 0,-1-1 0,0 0 0,5-3 0,1-3 0,0 1 0,0-1 0,0-1 0,-1 0 0,0 0 0,-1 0 0,0-1 0,10-20 0,-14 22 0,-2 5 0,0 0 0,0 0 0,0 0 0,0 0 0,1 0 0,-1 1 0,1-1 0,0 0 0,0 1 0,0-1 0,0 1 0,0-1 0,4-1 0,-5 5 0,0 1 0,0 0 0,0 0 0,0 0 0,0 0 0,-1 0 0,1 0 0,-1 0 0,1 0 0,-1 0 0,1 0 0,-1 1 0,0-1 0,0 0 0,0 0 0,-1 3 0,1-2 0,-2 88 0,-16 112 0,16-185 0,-1 8 0,-1 0 0,-1-1 0,-10 27 0,5-17-1365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25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35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229 1 24575,'-3'0'0,"1"1"0,-1 0 0,1 0 0,0 0 0,-1 0 0,1 0 0,0 0 0,0 0 0,0 1 0,0-1 0,0 1 0,0 0 0,0-1 0,0 1 0,1 0 0,-1 0 0,-1 3 0,-25 40 0,24-40 0,-4 12 0,1 0 0,0 0 0,1 1 0,1-1 0,1 1 0,0 0 0,1 1 0,0 33 0,3-39 0,1-1 0,0 0 0,0 1 0,2-1 0,0 0 0,0 0 0,1 0 0,0-1 0,1 1 0,7 11 0,-10-19 0,1-1 0,-1 1 0,1-1 0,0 0 0,-1 0 0,2 0 0,-1 0 0,0-1 0,0 1 0,1-1 0,0 0 0,-1 0 0,1 0 0,0-1 0,0 1 0,0-1 0,0 0 0,0 0 0,0 0 0,0-1 0,0 1 0,1-1 0,-1 0 0,0 0 0,0 0 0,0-1 0,0 0 0,1 1 0,-1-1 0,0-1 0,0 1 0,6-4 0,-4 2 0,-1 0 0,1 0 0,-1 0 0,0-1 0,0 0 0,0 0 0,-1 0 0,1-1 0,-1 0 0,0 1 0,0-1 0,-1-1 0,1 1 0,-1-1 0,0 1 0,-1-1 0,1 0 0,-1 0 0,-1 0 0,1 0 0,-1 0 0,0 0 0,0 0 0,0-9 0,-1 2 0,1 0 0,-2 0 0,0 1 0,0-1 0,-1 0 0,-1 1 0,0-1 0,-1 1 0,0 0 0,-1 0 0,-6-12 0,4 12 0,0 1 0,0 0 0,-1 1 0,-1 0 0,1 0 0,-2 0 0,1 1 0,-1 1 0,-1 0 0,-20-12 0,25 16 0,-1 2 0,1-1 0,-1 1 0,0 0 0,0 0 0,0 1 0,1 0 0,-1 0 0,-1 1 0,1-1 0,0 2 0,0-1 0,0 1 0,0 0 0,0 0 0,1 1 0,-1 0 0,0 0 0,1 1 0,-1 0 0,-10 6 0,-19 17-1365,24-12-5461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35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24575,'0'31'0,"5"114"0,-3-128 0,1-1 0,0 0 0,1 0 0,1 0 0,1 0 0,12 25 0,-17-39 0,0 0 0,-1-1 0,1 1 0,0 0 0,0-1 0,0 1 0,1-1 0,-1 1 0,0-1 0,0 1 0,1-1 0,-1 0 0,1 0 0,-1 0 0,1 0 0,-1 0 0,1 0 0,0 0 0,0 0 0,-1-1 0,1 1 0,0-1 0,0 1 0,0-1 0,3 1 0,-1-2 0,-1 0 0,1 0 0,-1 0 0,1-1 0,-1 1 0,0-1 0,0 0 0,0 0 0,0 0 0,0 0 0,5-5 0,-8 6 0,1 1 0,0-1 0,0 0 0,0 0 0,0 0 0,0 1 0,0-1 0,0 1 0,0-1 0,0 1 0,0-1 0,1 1 0,-1-1 0,0 1 0,0 0 0,0 0 0,1-1 0,-1 1 0,0 0 0,0 0 0,0 0 0,1 1 0,-1-1 0,0 0 0,0 0 0,0 1 0,1-1 0,-1 0 0,0 1 0,2 0 0,-1 2 0,1-1 0,-1 0 0,0 1 0,0 0 0,0-1 0,0 1 0,0 0 0,0 0 0,-1 0 0,0 0 0,2 4 0,2 9 0,-1-1 0,0 1 0,3 28 0,-6-21 0,-1 0 0,-2-1 0,0 1 0,-1 0 0,-1-1 0,-1 1 0,-1-1 0,-11 27 0,15-45 12,1-1 0,-1 1 0,0-1 0,0 1 0,0-1 0,-1 0 0,1 0 0,-1 0 0,-3 3 0,5-6-63,0 1 0,0 0-1,0 0 1,-1-1 0,1 1 0,0 0 0,0-1-1,-1 0 1,1 1 0,-1-1 0,1 0 0,0 1-1,-1-1 1,1 0 0,-1 0 0,1 0-1,0 0 1,-1-1 0,1 1 0,0 0 0,-1 0-1,1-1 1,0 1 0,-1-1 0,1 1 0,0-1-1,-1 0 1,0-1 0,-10-6-6775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36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1 154 24575,'0'0'0,"1"0"0,-1 0 0,0 0 0,0 0 0,0 0 0,0 0 0,0 0 0,0 0 0,0 0 0,0 0 0,0 0 0,0 0 0,1 0 0,-1 0 0,0-1 0,0 1 0,0 0 0,0 0 0,0 0 0,0 0 0,0 0 0,0 0 0,0 0 0,0 0 0,0-1 0,0 1 0,0 0 0,0 0 0,0 0 0,0 0 0,0 0 0,0 0 0,0 0 0,0 0 0,0-1 0,0 1 0,0 0 0,0 0 0,0 0 0,0 0 0,0 0 0,0 0 0,0 0 0,0 0 0,0-1 0,-1 1 0,1 0 0,0 0 0,0 0 0,0 0 0,0 0 0,0 0 0,0 0 0,0 0 0,0 0 0,0 0 0,-1 0 0,1 0 0,0 0 0,0 0 0,0 0 0,0 0 0,0 0 0,0 0 0,0 0 0,0 0 0,-1 0 0,1 0 0,13-11 0,16-8 0,25-8-341,2 2 0,1 3-1,76-19 1,-110 36-6485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37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52 24575,'-4'0'0,"7"0"0,7 0 0,12 0 0,6 0 0,3-5 0,4-1 0,2 1 0,-1 0 0,-3-3 0,-2 0 0,-2 2 0,-2 1 0,-5 2-8191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46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1 148 24575,'4'-2'0,"0"0"0,-1-1 0,1 1 0,-1-1 0,1 0 0,-1 0 0,0 0 0,0 0 0,0-1 0,-1 1 0,1-1 0,-1 0 0,3-6 0,6-5 0,-3 5 0,1 1 0,1 1 0,-1-1 0,22-12 0,-26 17 0,0 1 0,0 0 0,0 0 0,0 1 0,0 0 0,1 0 0,-1 0 0,1 0 0,0 1 0,-1 0 0,1 0 0,10 0 0,-15 1 0,1 1 0,-1-1 0,1 1 0,-1-1 0,1 1 0,-1 0 0,1-1 0,-1 1 0,0 0 0,1 0 0,-1 0 0,0 0 0,0 0 0,0 0 0,0 0 0,0 1 0,0-1 0,0 0 0,0 0 0,1 3 0,0 1 0,0-1 0,-1 1 0,0 0 0,0-1 0,0 1 0,1 9 0,-2 0 0,0 0 0,-1 0 0,-5 27 0,-7 1 0,-1 0 0,-2-1 0,-2 0 0,-28 44 0,16-28 0,29-56 0,0 0 0,0 1 0,0-1 0,1 0 0,-1 1 0,0-1 0,1 1 0,-1-1 0,1 1 0,-1-1 0,1 1 0,0-1 0,-1 1 0,1-1 0,0 1 0,0-1 0,0 1 0,0 0 0,0-1 0,1 1 0,-1-1 0,0 1 0,1-1 0,-1 1 0,1-1 0,0 1 0,-1-1 0,1 1 0,0-1 0,0 0 0,0 0 0,0 1 0,0-1 0,0 0 0,0 0 0,0 0 0,0 0 0,1 0 0,-1 0 0,0 0 0,1-1 0,-1 1 0,1 0 0,-1-1 0,1 1 0,-1-1 0,1 1 0,-1-1 0,3 0 0,10 2 0,0 0 0,1-1 0,-1 0 0,22-3 0,-18 1 0,3-1 0,0-1 0,25-6 0,-29 5 0,1 0 0,0 2 0,28-1 0,-43 3-114,-1 0 1,1 0-1,-1 0 0,1 0 0,-1 1 1,0 0-1,1-1 0,-1 1 0,0 0 1,1 0-1,1 2 0,2 2-6712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6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360 128 24575,'-18'0'0,"-1"1"0,1 0 0,0 1 0,0 1 0,1 1 0,-1 1 0,-28 11 0,36-11 0,-1 0 0,1 1 0,0 1 0,0 0 0,1 0 0,0 1 0,0 0 0,1 0 0,0 1 0,0 0 0,1 1 0,-11 18 0,8-9 0,1 1 0,1 0 0,0 0 0,2 1 0,1 0 0,-4 23 0,7-30 0,0-1 0,1 1 0,0 0 0,1-1 0,1 1 0,0 0 0,1-1 0,1 1 0,0-1 0,8 22 0,-8-28 0,1-1 0,0 1 0,1-1 0,-1-1 0,1 1 0,1-1 0,-1 1 0,1-1 0,-1-1 0,2 1 0,-1-1 0,0 0 0,1-1 0,-1 1 0,1-1 0,0-1 0,0 1 0,1-1 0,-1 0 0,0-1 0,1 0 0,10 0 0,0 1 0,0-2 0,0 0 0,0-1 0,0-1 0,0-1 0,0 0 0,-1-2 0,22-7 0,-18 3 0,0-1 0,-1-2 0,0 0 0,-1 0 0,-1-2 0,0-1 0,0 0 0,-2-1 0,0-1 0,-1 0 0,0-1 0,-2-1 0,0 0 0,13-26 0,-20 31 0,1 0 0,-2 0 0,0-1 0,-1 0 0,0 1 0,-1-2 0,-1 1 0,0 0 0,-1-29 0,-2 32 0,-1 1 0,0-1 0,0 0 0,-1 1 0,-1-1 0,0 1 0,-1 0 0,0 0 0,0 1 0,-1-1 0,0 1 0,-1 0 0,-14-15 0,12 16 7,0 1 0,0 0-1,0 1 1,-1 0 0,0 1-1,-1 0 1,1 0-1,-1 1 1,0 0 0,-1 1-1,1 1 1,-1-1 0,1 2-1,-1 0 1,0 0 0,0 1-1,-13 0 1,6 2-142,1 0 0,-1 1 0,1 0 0,-1 2 0,1 0 0,0 1 0,1 1 0,-1 1 0,1 0 0,-21 13 0,12-4-6691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9:46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5 24575,'-17'-2'0,"15"1"0,0 1 0,0-1 0,0 1 0,1 0 0,-1 0 0,0 0 0,0 0 0,0 0 0,0 0 0,0 0 0,0 1 0,0-1 0,1 1 0,-1-1 0,0 1 0,0 0 0,-2 1 0,-4 3 0,1 1 0,-1 0 0,1 0 0,1 1 0,-1-1 0,1 2 0,0-1 0,0 1 0,1 0 0,0 0 0,1 0 0,0 0 0,0 1 0,1 0 0,0 0 0,-3 12 0,2 1 0,0 0 0,1 0 0,2 0 0,0 0 0,4 42 0,-2-58 0,0 0 0,1 0 0,-1 0 0,1 0 0,1 0 0,-1 0 0,1 0 0,0-1 0,0 1 0,0-1 0,1 0 0,0 0 0,0 0 0,0 0 0,1-1 0,-1 0 0,1 0 0,0 0 0,1 0 0,-1-1 0,0 0 0,1 0 0,0 0 0,0-1 0,-1 0 0,11 2 0,-9-2 0,0 0 0,0-1 0,0 0 0,0-1 0,0 0 0,1 0 0,-1 0 0,0-1 0,0 0 0,0 0 0,0-1 0,-1 0 0,1 0 0,0 0 0,-1-1 0,1 0 0,-1 0 0,0-1 0,0 0 0,0 0 0,-1 0 0,1-1 0,6-8 0,-6 7 0,0-1 0,-1 0 0,0 0 0,-1 0 0,1-1 0,-1 1 0,-1-1 0,1 0 0,-1 0 0,-1 0 0,0-1 0,0 1 0,0-1 0,-1 1 0,0-1 0,-1 0 0,0 1 0,0-1 0,-1 0 0,0 1 0,-1-1 0,0 1 0,0-1 0,-1 1 0,0 0 0,0 0 0,-1 0 0,0 1 0,0-1 0,-1 1 0,0 0 0,0 0 0,-1 0 0,1 1 0,-2 0 0,1 0 0,-1 0 0,1 1 0,-2 0 0,1 1 0,0-1 0,-11-3 0,10 4 11,0 1 0,0 0 0,0 1 0,0-1 0,-1 2 0,1-1-1,-1 1 1,1 0 0,-1 1 0,-15 1 0,6 2-308,0 0 0,0 1 0,0 0 0,-16 8 0,11-3-6529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6:24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24575,'-1'0'0,"0"1"0,0-1 0,-1 1 0,1-1 0,0 1 0,0 0 0,0-1 0,0 1 0,0 0 0,0 0 0,0 0 0,0 0 0,0 0 0,1 0 0,-1 0 0,0 0 0,0 0 0,1 0 0,-1 0 0,1 0 0,-1 1 0,1-1 0,0 0 0,-1 0 0,1 1 0,0-1 0,0 0 0,0 2 0,-5 42 0,5-39 0,-1 98 0,19 151 0,-15-223 0,3 41-682,-6 141-1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6:25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24575,'8'-6'0,"0"0"0,0 0 0,0 1 0,1 0 0,-1 0 0,1 1 0,1 0 0,-1 0 0,0 1 0,1 1 0,-1 0 0,1 0 0,12 0 0,1 0 0,-1 1 0,0 1 0,0 2 0,42 7 0,-44-4 0,1 2 0,-1 0 0,-1 2 0,1 0 0,-1 1 0,-1 1 0,0 0 0,-1 2 0,0 0 0,-1 1 0,17 18 0,-8-6 0,-2 1 0,-1 0 0,-1 2 0,-1 1 0,30 61 0,-44-76 0,1 0 0,-2 1 0,0 0 0,0 0 0,-2 0 0,0 0 0,-1 0 0,-1 1 0,0 22 0,-2-28 0,-1 1 0,0 0 0,-1-1 0,0 1 0,0-1 0,-1 0 0,-1 0 0,0 0 0,-1-1 0,0 1 0,0-1 0,-1-1 0,-14 17 0,1-7 14,-1 0-1,0-1 0,-1-1 0,-1-1 1,-1-1-1,0-2 0,-1 0 1,-27 9-1,-25 7-756,-113 25 1,168-49-6084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6:27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16 24575,'-6'14'0,"1"1"0,0-1 0,1 1 0,1 0 0,0 0 0,1 0 0,0 23 0,2 2 0,7 66 0,-4-82 0,6 52 0,26 101 0,-29-154 0,2 0 0,0 0 0,1 0 0,2-1 0,0-1 0,1 0 0,1-1 0,25 30 0,-34-45 0,0-1 0,1 1 0,-1-1 0,1 0 0,0 0 0,1 0 0,-1-1 0,0 0 0,1 0 0,0 0 0,0-1 0,0 0 0,0 0 0,0 0 0,0-1 0,0 0 0,1 0 0,-1 0 0,0-1 0,1 0 0,-1-1 0,0 1 0,1-1 0,-1 0 0,0 0 0,0-1 0,0 0 0,0 0 0,0-1 0,0 1 0,0-1 0,-1-1 0,0 1 0,1-1 0,-1 0 0,0 0 0,-1 0 0,1-1 0,5-6 0,3-11 0,0-1 0,-2 0 0,0-1 0,-2 0 0,0-1 0,-2 0 0,6-36 0,-5 9 0,-3 1 0,-1-92 0,-8 88 0,-2-1 0,-3 1 0,-21-72 0,23 106-1365,-1 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6:36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 24575,'-5'-2'0,"8"15"0,27 294 0,-4 127 0,-14-340 50,-6-57-757,3 66-1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9:26:37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24575,'1'1'0,"-1"0"0,0 0 0,1 0 0,-1 0 0,1 0 0,-1 0 0,1 0 0,0 0 0,-1 0 0,1 0 0,0 0 0,0-1 0,0 1 0,0 0 0,-1-1 0,1 1 0,0 0 0,0-1 0,0 1 0,0-1 0,0 1 0,0-1 0,1 0 0,-1 1 0,1-1 0,38 9 0,-26-6 0,11 1 0,1 0 0,-1-2 0,0-1 0,1-1 0,-1-1 0,37-6 0,43-1 0,-75 6 0,49-10 0,11-1 0,-86 15-55,-9 4 175,-12 6-1110,16-11 550,-16 10-6386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6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1 24575,'0'8'0,"-5"12"0,-5 15 0,-1 11 0,-3 9 0,-3 9 0,-4 6 0,-2 0 0,-1 1 0,-1 1 0,-1-3 0,0-5 0,1-1 0,3-6 0,3-4 0,3-12-8191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 24575,'-2'119'0,"4"130"0,-1-238 0,0 0 0,0 0 0,1 0 0,0 0 0,6 14 0,-8-25 0,0 0 0,0 0 0,0 0 0,0 0 0,0 0 0,0 0 0,0 1 0,0-1 0,0 0 0,0 0 0,0 0 0,0 0 0,0 0 0,0 0 0,0 0 0,1 0 0,-1 0 0,0 0 0,0 0 0,0 0 0,0 1 0,0-1 0,0 0 0,0 0 0,0 0 0,1 0 0,-1 0 0,0 0 0,0 0 0,0 0 0,0 0 0,0 0 0,0 0 0,0 0 0,1 0 0,-1 0 0,0 0 0,0 0 0,0 0 0,0-1 0,0 1 0,0 0 0,0 0 0,0 0 0,0 0 0,1 0 0,-1 0 0,0 0 0,0 0 0,0 0 0,0 0 0,0 0 0,0 0 0,0-1 0,0 1 0,0 0 0,0 0 0,0 0 0,0 0 0,0 0 0,0 0 0,0 0 0,0 0 0,0-1 0,0 1 0,7-14 0,2-18 0,22-180 0,-27 174 0,-1 13 0,-2 13 0,0 0 0,1 0 0,0 1 0,8-23 0,-9 31 0,0 0 0,1 0 0,-1 0 0,1 0 0,0 0 0,0 1 0,0-1 0,0 1 0,1 0 0,-1-1 0,1 1 0,-1 0 0,1 1 0,0-1 0,0 0 0,-1 1 0,1-1 0,1 1 0,-1 0 0,0 0 0,0 0 0,6 0 0,3 0-7,1 0-1,-1 1 0,0 1 1,0 0-1,0 1 1,1 0-1,14 6 0,11 0-1296,-16-4-5522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7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24575,'-2'122'0,"4"135"0,-2-254 0,1 0 0,-1-1 0,0 1 0,1 0 0,-1 0 0,1 0 0,0 0 0,0-1 0,0 1 0,0 0 0,0-1 0,1 1 0,-1-1 0,1 0 0,0 1 0,-1-1 0,1 0 0,0 0 0,0 0 0,1 0 0,-1 0 0,0-1 0,1 1 0,-1-1 0,1 1 0,-1-1 0,1 0 0,0 0 0,-1 0 0,1 0 0,0 0 0,0-1 0,0 0 0,-1 1 0,1-1 0,0 0 0,0 0 0,0 0 0,0-1 0,0 1 0,2-2 0,7 0 0,1-1 0,-2 0 0,1-1 0,0-1 0,-1 0 0,0 0 0,0-1 0,13-10 0,-6 3 0,-1-2 0,0 0 0,-1 0 0,-1-2 0,0 0 0,-1-1 0,-1 0 0,13-25 0,-11 14 0,-2 0 0,-1-1 0,-1-1 0,-2 0 0,6-35 0,-13 61 55,-2 10-1475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8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 24575,'-2'48'0,"-13"72"0,5-52 0,-12 251 0,19-241 0,-20 124 0,46-374 0,7 2 0,58-188 0,-85 350 0,-1 1 0,2-1 0,-1 0 0,1 1 0,0 0 0,0 0 0,1 0 0,0 0 0,0 1 0,0 0 0,1 0 0,11-9 0,-14 13 0,0 0 0,0 0 0,0 1 0,0-1 0,0 1 0,0 0 0,0 0 0,0 0 0,1 0 0,-1 0 0,0 1 0,0 0 0,1-1 0,-1 1 0,1 0 0,-1 1 0,0-1 0,0 1 0,1-1 0,-1 1 0,0 0 0,0 0 0,1 0 0,-1 1 0,0-1 0,-1 1 0,1 0 0,0 0 0,0 0 0,-1 0 0,1 0 0,-1 0 0,5 6 0,3 5 0,0 1 0,-1 0 0,0 1 0,-1 0 0,-1 0 0,0 1 0,-1-1 0,-1 2 0,0-1 0,-1 0 0,-1 1 0,-1 0 0,0 0 0,-1 19 0,-2-30-39,0 0 0,0-1 0,0 1 0,-1 0 0,1-1 0,-2 1 0,1-1 0,0 1 0,-1-1 0,0 0 0,0 0 0,-1 0 0,1-1 0,-1 1 0,0-1 0,0 0 0,-1 0 0,1 0 0,-1-1 0,0 0 0,0 1 0,0-2 0,0 1 0,-1 0 0,1-1 0,-1 0 0,1-1 0,-1 1 0,0-1 0,1 0 0,-1 0 0,0-1 0,0 0 0,-11-1 0,-6-3-6787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9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24575,'-6'16'0,"1"0"0,1 0 0,1 0 0,0 1 0,1-1 0,1 1 0,1 31 0,-1 5 0,-3 20 0,-18 515 0,22-556-1365,0-7-5461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0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26 24575,'222'-13'0,"-20"0"0,107 14-1365,-288-1-5461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0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24575,'-9'57'0,"-1"-10"0,7 14 0,3 1 0,10 74 0,-1-5 0,-7-97 0,-2 523 0,-3-530-1365,-3-4-5461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0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1 304 24575,'44'0'0,"1"-3"0,-1-1 0,47-12 0,-70 12 0,-1-2 0,1 0 0,-1-1 0,0-2 0,-1 0 0,0-1 0,-1 0 0,26-20 0,-40 27 0,-1 0 0,1 1 0,-1-1 0,0-1 0,0 1 0,-1 0 0,1-1 0,-1 1 0,1-1 0,-1 0 0,0 0 0,0 0 0,-1 0 0,1 0 0,-1 0 0,0 0 0,0-1 0,-1 1 0,1 0 0,-1-1 0,0 1 0,0-6 0,-1 5 0,0 1 0,-1-1 0,0 1 0,0 0 0,0-1 0,0 1 0,0 0 0,-1 0 0,0 0 0,0 0 0,0 1 0,0-1 0,-1 1 0,1 0 0,-1 0 0,0 0 0,0 0 0,0 1 0,0 0 0,-7-3 0,4 1 0,0 1 0,-1 1 0,0-1 0,1 1 0,-1 0 0,0 1 0,0 0 0,0 0 0,0 1 0,0 0 0,0 0 0,0 1 0,0 0 0,0 0 0,0 1 0,1 0 0,-1 0 0,0 1 0,1 0 0,0 1 0,0-1 0,0 1 0,0 1 0,0-1 0,1 1 0,0 0 0,0 1 0,-9 10 0,7-7 0,0 1 0,1-1 0,0 2 0,1-1 0,0 1 0,0-1 0,1 2 0,1-1 0,0 0 0,1 1 0,0 0 0,0 0 0,1 0 0,1 0 0,0 0 0,1 0 0,0 1 0,3 16 0,0-11 0,2 0 0,0 0 0,1 0 0,1 0 0,0-1 0,2 0 0,0-1 0,0 0 0,2 0 0,13 15 0,-20-26 0,0 0 0,1 0 0,0 0 0,0-1 0,1 0 0,-1 0 0,1 0 0,0-1 0,0 0 0,0 0 0,0 0 0,1-1 0,-1 1 0,1-2 0,-1 1 0,1-1 0,0 0 0,-1 0 0,1-1 0,0 0 0,0 0 0,0-1 0,-1 1 0,1-2 0,0 1 0,-1-1 0,1 0 0,-1 0 0,0-1 0,12-5 0,-10 3-170,0 0-1,-1-1 0,1 0 1,-1 0-1,0 0 0,-1-1 1,7-8-1,3-6-6655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24575,'15'554'0,"-3"-354"0,-18 275 0,-16-264 0,29-447 0,43-270 0,-50 504 0,14-100 0,30-115 0,-37 190 0,1 0 0,2 0 0,0 1 0,2 0 0,1 1 0,1 0 0,1 1 0,1 1 0,26-30 0,-35 47 0,-1-1 0,2 1 0,-1 0 0,1 0 0,0 1 0,0 0 0,0 1 0,1-1 0,0 2 0,0-1 0,0 1 0,0 1 0,16-3 0,-18 4 0,0 1 0,0 0 0,0 0 0,0 1 0,0 0 0,-1 0 0,1 0 0,0 1 0,0 0 0,-1 1 0,1-1 0,-1 1 0,0 0 0,0 1 0,0 0 0,0 0 0,-1 0 0,1 0 0,5 8 0,2 3 0,0 0 0,-1 1 0,-1 1 0,-1 0 0,-1 1 0,0 0 0,-1 0 0,-1 1 0,0 0 0,5 29 0,-8-30 0,-1-1 0,-1 2 0,0-1 0,-1 0 0,-1 0 0,-1 0 0,0 0 0,-2 0 0,0 0 0,-1 0 0,-10 29 0,9-37 6,0 0 0,0-1 0,-1 1 0,0-1 0,-1-1 0,1 1 0,-2-1 0,1 0 0,-1-1 0,-1 0 0,1 0 0,-1-1 0,0 0 0,-1 0 0,1-1 0,-1 0 0,0-1 0,0 0 0,-20 4 0,16-5-105,0 0 0,0-2 0,-1 0 0,1 0 0,0-1 0,-1-1 0,1-1 0,0 0 0,0-1 0,0 0 0,0-1 0,1 0 0,-1-1 0,-21-12 0,4-1-6727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1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24575,'4'65'0,"3"-1"0,3 0 0,29 99 0,-28-133 0,-9-48 0,-9-52 0,3 45 0,2 0 0,0 0 0,2-1 0,1 1 0,1 0 0,1 0 0,1 0 0,1 0 0,13-36 0,-16 57 8,0 0 0,0 1 1,0-1-1,1 1 0,-1-1 0,1 1 0,0 0 0,0 0 0,0 0 0,1 0 0,-1 1 0,1-1 0,4-2 1,51-20-1284,-56 24 1071,19-6-6622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23 144 24575,'-20'53'0,"19"-32"0,0-1 0,1 0 0,1 0 0,1 0 0,6 24 0,2 40 0,-10-35 0,-1-36 0,1 0 0,0 0 0,1 0 0,0 0 0,1-1 0,6 24 0,-3-31 0,-1-14 0,-1-15 0,0-4 0,16-159 0,-14 158 0,1 1 0,1 1 0,1-1 0,18-39 0,-20 56 0,0 0 0,1 1 0,0 0 0,1 0 0,0 0 0,1 1 0,0 0 0,0 1 0,1 0 0,0 1 0,0 0 0,1 0 0,0 1 0,0 1 0,0-1 0,1 2 0,19-6 0,-28 9-136,0 0-1,0 0 1,-1 0-1,1 0 1,0-1-1,0 1 1,-1-1-1,1 0 0,3-3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1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3 174 24575,'-1'17'0,"1"-16"0,-1 1 0,1 0 0,0 0 0,-1-1 0,1 1 0,0 0 0,0 0 0,0 0 0,1-1 0,-1 1 0,0 0 0,1 0 0,-1-1 0,1 1 0,-1 0 0,1-1 0,0 1 0,0 0 0,0-1 0,0 1 0,0-1 0,0 0 0,0 1 0,0-1 0,0 0 0,1 1 0,-1-1 0,1 0 0,-1 0 0,1 0 0,-1 0 0,1-1 0,-1 1 0,1 0 0,0-1 0,1 1 0,11 3 0,0-1 0,0-1 0,0 0 0,0 0 0,1-2 0,-1 0 0,0-1 0,0 0 0,1-1 0,-1 0 0,-1-1 0,1-1 0,16-6 0,-9 2 0,0-1 0,-1-1 0,0 0 0,0-2 0,-1 0 0,-1-1 0,27-25 0,-42 35 0,0 1 0,-1 0 0,0-1 0,1 0 0,-1 0 0,0 1 0,0-1 0,0-1 0,-1 1 0,1 0 0,-1 0 0,0-1 0,0 1 0,0 0 0,0-1 0,-1 1 0,1-1 0,-1-5 0,0 6 0,-1 1 0,0-1 0,0 0 0,0 1 0,0-1 0,-1 1 0,1-1 0,-1 1 0,1 0 0,-1 0 0,0 0 0,0 0 0,0 0 0,0 0 0,0 0 0,0 0 0,0 1 0,-1-1 0,1 1 0,-1 0 0,1 0 0,-1 0 0,0 0 0,-3-1 0,-1 0 0,0 0 0,-1 1 0,1 0 0,-1 0 0,1 1 0,-1 0 0,1 0 0,-1 1 0,1-1 0,-1 2 0,1-1 0,0 1 0,-1 0 0,1 1 0,0 0 0,0 0 0,1 0 0,-1 1 0,1 0 0,-1 0 0,-6 7 0,1-1 0,0 0 0,1 1 0,0 0 0,1 1 0,1 0 0,0 1 0,0 0 0,1 0 0,-9 21 0,9-14 0,2 0 0,0 0 0,1 1 0,1 0 0,1 0 0,1 0 0,0 0 0,2 0 0,1 0 0,0 0 0,1 1 0,2-1 0,0-1 0,8 25 0,-9-38-45,1 1-1,-1-1 1,1 0-1,0-1 1,1 1-1,0-1 1,0 0-1,0 0 1,1 0-1,-1 0 1,1-1-1,1 0 1,-1-1-1,1 1 1,0-1-1,0-1 1,0 1-1,0-1 1,1 0-1,-1-1 1,1 0-1,0 0 1,-1 0-1,1-1 0,0 0 1,0-1-1,0 0 1,0 0-1,13-3 1,13-4-6781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2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775 19 24575,'-10'-6'0,"-13"-7"0,15 13 0,-1 1 0,1 0 0,0 0 0,-1 0 0,1 1 0,0 1 0,0-1 0,0 1 0,0 1 0,1-1 0,-1 2 0,1-1 0,0 1 0,0-1 0,0 2 0,-6 6 0,-10 9 0,1 2 0,1 0 0,-18 26 0,19-22 0,2 0 0,-26 49 0,40-68 0,0 0 0,1 0 0,0 1 0,0-1 0,1 1 0,0 0 0,0 0 0,1 0 0,0 0 0,1 0 0,0 0 0,0 0 0,1 0 0,3 16 0,-3-22 0,0 0 0,0 0 0,1 0 0,-1 0 0,0 0 0,1-1 0,0 1 0,0 0 0,0-1 0,0 1 0,0-1 0,0 0 0,1 0 0,-1 1 0,1-2 0,-1 1 0,1 0 0,5 2 0,-4-2 0,1-1 0,0 0 0,0 0 0,0 0 0,0 0 0,-1-1 0,1 0 0,0 0 0,0 0 0,0-1 0,5-1 0,6-1 0,0-2 0,0 0 0,-1-1 0,0-1 0,0 0 0,17-11 0,-10 2 0,-1-2 0,0 0 0,-2 0 0,0-2 0,-1-1 0,-1 0 0,0-1 0,-2 0 0,17-36 0,3-31 0,-46 197 0,-18 221 0,4-30 0,18-249 0,-2-1 0,-3 1 0,-33 87 0,42-130 0,0-1 0,0 1 0,0-1 0,-1 1 0,0-1 0,0 0 0,-1-1 0,0 1 0,0-1 0,0 0 0,0 0 0,-1 0 0,0-1 0,0 0 0,-9 5 0,7-6 0,0-1 0,0 1 0,0-1 0,-1 0 0,1-1 0,0 0 0,-1-1 0,1 0 0,-1 0 0,1 0 0,0-1 0,-1 0 0,-8-3 0,-18-6 0,1-2 0,-52-24 0,19 7 0,-198-81-1365,234 97-5461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1 24575,'-15'-1'0,"1"1"0,0 1 0,-1 0 0,1 0 0,0 2 0,0 0 0,0 0 0,0 1 0,1 1 0,-1 0 0,1 1 0,0 1 0,1 0 0,0 0 0,0 1 0,0 1 0,1 0 0,1 1 0,-12 11 0,10-7 0,1 0 0,0 0 0,1 1 0,1 0 0,0 1 0,1 0 0,1 0 0,0 1 0,1 0 0,1 0 0,1 1 0,0-1 0,1 1 0,1 0 0,1 31 0,0-45 0,2 0 0,-1 0 0,0 0 0,1 0 0,0 0 0,0 0 0,0 0 0,0 0 0,0 0 0,1-1 0,0 1 0,0 0 0,0-1 0,0 0 0,1 1 0,-1-1 0,1 0 0,0 0 0,0 0 0,0-1 0,0 1 0,0-1 0,0 0 0,1 1 0,-1-2 0,1 1 0,0 0 0,-1-1 0,1 1 0,0-1 0,0 0 0,0 0 0,0-1 0,0 1 0,0-1 0,0 0 0,8-1 0,1 0 0,1 0 0,-1-2 0,0 1 0,0-2 0,0 0 0,0 0 0,0-1 0,-1-1 0,0 0 0,14-9 0,-10 3 0,-1 0 0,0 0 0,-1-2 0,-1 0 0,0 0 0,-1-2 0,0 1 0,11-21 0,3-14 0,30-77 0,-32 71 0,-19 51 0,-5 19 0,-4 23 0,-2-4 0,2 1 0,2 0 0,1 0 0,2 0 0,1 0 0,1 0 0,3-1 0,17 65 0,-22-95 7,-1-1-1,1 0 0,0 1 0,0-1 1,0 0-1,0 0 0,1 0 1,-1 0-1,1 0 0,-1 0 1,1 0-1,0 0 0,-1 0 0,1-1 1,0 1-1,0-1 0,0 1 1,3 0-1,-3-1-65,0-1-1,0 0 1,-1 1-1,1-1 1,0 0 0,0 0-1,0 0 1,0-1-1,0 1 1,-1 0 0,1-1-1,0 1 1,0-1-1,-1 0 1,1 1 0,0-1-1,-1 0 1,1 0-1,0 0 1,-1 0 0,0 0-1,1 0 1,-1-1-1,2-1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3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10 303 24575,'-10'72'0,"11"-63"0,1 15 0,0-1 0,8 30 0,-9-47 0,1 0 0,0-1 0,0 0 0,0 1 0,0-1 0,1 0 0,0 0 0,0 0 0,0-1 0,1 1 0,-1-1 0,1 0 0,0 0 0,0 0 0,6 4 0,-9-7 0,0-1 0,1 1 0,-1 0 0,0-1 0,0 1 0,0-1 0,1 1 0,-1-1 0,0 0 0,0 0 0,1 1 0,-1-1 0,0 0 0,1 0 0,-1 0 0,0 0 0,1-1 0,-1 1 0,0 0 0,0 0 0,1-1 0,-1 1 0,2-2 0,0 1 0,-1-1 0,1 0 0,-1 0 0,0 0 0,0-1 0,0 1 0,0 0 0,0-1 0,0 1 0,1-4 0,4-9 0,0 0 0,-1-1 0,4-18 0,-6 22 0,5-25 0,-1-1 0,5-65 0,-11 70 0,2 0 0,2 1 0,0-1 0,16-43 0,-20 72 2,0 0 1,0 1-1,0-1 0,0 0 0,0 1 0,1-1 0,0 1 0,-1 0 1,1 0-1,1 0 0,-1 0 0,0 1 0,1-1 0,-1 1 0,1 0 0,0 0 1,0 0-1,-1 0 0,1 1 0,1 0 0,-1-1 0,0 1 0,0 1 1,0-1-1,6 1 0,9-1-69,0 2 0,0 1 0,0 0 0,27 7 0,2 0-1019,-26-7-5740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3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127 366 24575,'-14'15'0,"1"0"0,1 0 0,1 2 0,0-1 0,1 1 0,0 1 0,2 0 0,0 0 0,1 0 0,-8 38 0,12-44 0,1 1 0,1-1 0,0 1 0,1-1 0,0 1 0,1 0 0,0-1 0,4 14 0,-3-18 0,0 0 0,1-1 0,0 1 0,0-1 0,0 0 0,1 0 0,1-1 0,-1 1 0,1-1 0,0 0 0,0 0 0,1 0 0,10 8 0,-13-11 0,1 0 0,0 0 0,0-1 0,1 1 0,-1-1 0,1 0 0,-1 0 0,1 0 0,-1-1 0,1 0 0,0 1 0,0-2 0,0 1 0,0-1 0,-1 1 0,1-1 0,0-1 0,7 0 0,-5-1 0,0 0 0,0-1 0,-1 1 0,1-2 0,-1 1 0,0-1 0,0 0 0,0 0 0,0 0 0,-1-1 0,7-7 0,6-8 0,-1-1 0,-1-1 0,-1-1 0,-1 0 0,15-37 0,-11 20 0,-3-2 0,-1 0 0,-2-1 0,10-66 0,-13 35 0,-1-140 0,-17 167 0,9 46 0,-1 0 0,1 0 0,0 0 0,-1 0 0,1 1 0,-1-1 0,1 0 0,-1 0 0,1 0 0,-1 1 0,1-1 0,-1 0 0,0 1 0,1-1 0,-1 0 0,0 1 0,1-1 0,-3 0 0,3 1 0,-1 0 0,0 1 0,0-1 0,0 0 0,1 1 0,-1-1 0,0 0 0,0 1 0,1-1 0,-1 1 0,0-1 0,1 1 0,-1-1 0,0 1 0,1-1 0,-1 1 0,1 0 0,-1-1 0,1 1 0,0 0 0,-1-1 0,1 1 0,-1 0 0,1 0 0,0 0 0,-1 0 0,-3 13 0,0 1 0,0-1 0,1 1 0,1-1 0,0 1 0,2 0 0,-1 0 0,3 21 0,-1 0 0,10 243 0,-6-238 0,1-1 0,2 0 0,2 0 0,27 69 0,-35-104 12,1-1 0,-1 1 0,1-1 0,0 1 0,0-1 0,0 0 0,0 0 0,1-1 0,5 5 0,-8-7-52,0 0 0,0 0 0,0 0-1,1 0 1,-1-1 0,0 1 0,1 0 0,-1-1 0,0 0 0,1 1 0,-1-1-1,1 0 1,-1 1 0,1-1 0,-1 0 0,1 0 0,-1 0 0,1 0-1,-1-1 1,1 1 0,-1 0 0,0 0 0,1-1 0,-1 1 0,1-1-1,-1 0 1,0 1 0,0-1 0,1 0 0,-1 0 0,0 0 0,0 1 0,0-1-1,0-1 1,0 1 0,1-1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4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24575,'-19'77'0,"16"-58"0,2 1 0,0-1 0,2 1 0,0-1 0,1 0 0,1 1 0,0-1 0,13 36 0,-13-47 0,0 1 0,1-1 0,1 1 0,-1-1 0,1 0 0,0-1 0,1 1 0,0-1 0,0 0 0,0-1 0,1 1 0,0-1 0,0-1 0,1 1 0,0-1 0,0-1 0,0 1 0,0-1 0,1-1 0,16 6 0,-19-8 0,-1 0 0,1 0 0,-1 0 0,1 0 0,-1-1 0,1 0 0,0-1 0,-1 1 0,1-1 0,-1 0 0,1 0 0,-1-1 0,0 1 0,0-1 0,1 0 0,-1-1 0,0 1 0,-1-1 0,1 0 0,0 0 0,-1-1 0,0 1 0,0-1 0,0 0 0,0 0 0,0-1 0,-1 1 0,6-10 0,-6 8 0,0 0 0,-1 1 0,0-1 0,1-1 0,-2 1 0,1 0 0,-1 0 0,0-1 0,0 1 0,-1-1 0,0 1 0,0-1 0,-1 1 0,1 0 0,-1-1 0,-1 1 0,1 0 0,-1 0 0,0-1 0,-1 1 0,1 1 0,-1-1 0,0 0 0,-8-9 0,4 7-80,-1 0 0,0 0-1,-1 1 1,0 0 0,0 0-1,0 1 1,-1 1 0,0-1-1,0 1 1,-1 1 0,1 0 0,-1 1-1,0 0 1,0 0 0,0 1-1,-16-1 1,-16 1-6746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6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24575,'11'-9'0,"1"1"0,1 0 0,-1 0 0,1 1 0,0 1 0,1 0 0,0 1 0,0 1 0,19-5 0,-24 8 0,0-1 0,0 1 0,1 0 0,-1 1 0,0 0 0,1 0 0,-1 1 0,0 0 0,14 5 0,-19-5 0,0 0 0,0 1 0,0 0 0,0 0 0,-1 0 0,1 0 0,-1 0 0,1 1 0,-1 0 0,0 0 0,0 0 0,0 0 0,0 0 0,-1 0 0,1 1 0,-1-1 0,0 1 0,0 0 0,0 0 0,0 0 0,-1 0 0,0 0 0,2 4 0,-1 6 0,0 1 0,-1-1 0,-1 0 0,0 1 0,-1-1 0,0 1 0,-1-1 0,-1 0 0,0 0 0,-1 0 0,-1-1 0,0 1 0,0-1 0,-14 23 0,-2-3 0,0-1 0,-2 0 0,-2-2 0,-34 33 0,50-53 0,-8 6 0,1 2 0,-23 31 0,36-45 0,0 0 0,1 0 0,-1 0 0,1 0 0,0 0 0,0 0 0,1 1 0,-1-1 0,1 1 0,0-1 0,0 1 0,1-1 0,-1 1 0,1 0 0,0-1 0,0 1 0,1 0 0,-1-1 0,1 1 0,1 4 0,0-6 0,0 0 0,0 0 0,0-1 0,0 1 0,1-1 0,-1 1 0,1-1 0,-1 0 0,1 0 0,0 0 0,0 0 0,0-1 0,0 1 0,0-1 0,0 0 0,0 0 0,0 0 0,6 1 0,70 10 0,-56-9 0,-1 0-151,0-2-1,0 0 0,1-1 0,-1-2 1,0 0-1,-1-1 0,1-1 1,37-12-1,-43 9-6674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24575,'-3'54'0,"-2"0"0,-16 73 0,4-32 0,15-86 0,1 0 0,0 0 0,0 1 0,1-1 0,0 0 0,1 0 0,0 0 0,3 10 0,-3-15 0,0-1 0,1 0 0,-1 0 0,1 0 0,0 0 0,0 0 0,0 0 0,0-1 0,0 1 0,0-1 0,1 1 0,0-1 0,-1 0 0,1 0 0,0 0 0,0 0 0,0 0 0,0-1 0,0 1 0,0-1 0,1 0 0,-1 0 0,0 0 0,6 0 0,16 2 0,1-2 0,-1-1 0,0 0 0,0-2 0,0-1 0,0-1 0,0-1 0,-1-1 0,30-12 0,-47 15-170,0 0-1,0 0 0,0 0 1,-1-1-1,0 0 0,1 0 1,5-6-1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1 24575,'-1'12'0,"-1"0"0,0 0 0,-1 0 0,0 0 0,-9 21 0,-4 14 0,-27 126 0,7 1 0,-18 243 0,54-414 0,-4 37 0,2 0 0,2 1 0,2-1 0,9 55 0,-9-85 0,1 0 0,0 0 0,0 0 0,1 0 0,0-1 0,1 0 0,0 0 0,0 0 0,13 14 0,-13-18 0,0 0 0,0 0 0,1-1 0,0 1 0,0-2 0,0 1 0,0-1 0,1 1 0,-1-2 0,1 1 0,0-1 0,0 0 0,-1 0 0,1-1 0,13 1 0,-1-2-170,0-1-1,0 0 0,-1-2 1,1 0-1,-1-1 0,0-1 1,19-7-1,0-2-6655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24575,'-4'8'0,"-6"17"0,-1 11 0,1 9 0,-2 5 0,1 3 0,3 0 0,2 1 0,3-5 0,1-3 0,2-4 0,0-5 0,0-5 0,1-4 0,-1-2 0,0-1 0,5-5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24575,'13'148'0,"-1"-17"0,-7 56 0,-8 0 0,-40 269 0,36-402-1365,5-33-5461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0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24575,'17'6'0,"0"-1"0,0 0 0,0-2 0,1 0 0,-1-1 0,1 0 0,0-2 0,19-1 0,1 1 0,580 6 0,-577-10 120,-40 4-159,0 0 0,0 0 0,0-1 0,0 1 0,0 0 0,0-1-1,0 1 1,-1-1 0,1 1 0,0-1 0,0 0 0,0 1 0,-1-1 0,1 0 0,0 1 0,-1-1 0,1 0 0,-1 0-1,1 0 1,-1 0 0,1 1 0,-1-1 0,1 0 0,-1 0 0,0 0 0,0 0 0,1 0 0,-1 0 0,0 0 0,0 0 0,0 0-1,0 0 1,0 0 0,0 0 0,0 0 0,-1 0 0,1-1 0,-6-15-6787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0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 24575,'93'-20'0,"44"12"0,161 11 0,-156 10 0,-98-7 0,0-2 0,1-2 0,77-6 0,-115 4-105,0-2 0,0 1 0,0 0 0,-1-1 0,1-1 0,-1 1 0,1-1 0,-1 0 0,0 0 0,0-1 0,0 0 0,7-6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1.1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24575,'2'16'0,"0"1"0,0-1 0,2 1 0,10 28 0,7 39 0,-18-48 0,-2 46 0,1 9 0,-2-89 0,0-1 0,0 1 0,0 0 0,0-1 0,0 1 0,1-1 0,-1 1 0,0 0 0,1-1 0,-1 1 0,1-1 0,0 1 0,-1-1 0,1 1 0,0-1 0,0 0 0,0 1 0,0-1 0,0 0 0,0 0 0,0 0 0,1 0 0,1 2 0,-2-3 0,1 0 0,0 0 0,-1 0 0,1 0 0,0 0 0,-1 0 0,1 0 0,-1 0 0,1 0 0,0-1 0,-1 1 0,1-1 0,-1 1 0,1-1 0,-1 0 0,1 0 0,-1 1 0,2-3 0,7-4 0,0-1 0,-1 0 0,0-1 0,13-16 0,0-2 0,31-41 0,4 2 0,106-97 0,-156 158 0,0-1 0,0 1 0,0 0 0,0 1 0,1 0 0,0 0 0,0 1 0,15-5 0,-21 7 0,1 1 0,0 0 0,0 0 0,-1 0 0,1 0 0,0 0 0,-1 0 0,1 1 0,0 0 0,-1-1 0,1 1 0,-1 0 0,1 0 0,-1 0 0,1 0 0,-1 1 0,0-1 0,1 1 0,-1-1 0,0 1 0,0 0 0,0 0 0,0 0 0,-1 0 0,1 0 0,-1 0 0,1 1 0,-1-1 0,0 0 0,1 1 0,0 3 0,4 10 0,-2 1 0,1-1 0,-2 1 0,0 0 0,-1-1 0,-1 1 0,-1 0 0,0 0 0,-3 18 0,1-20 0,1 0 0,1 1 0,0-1 0,1 0 0,0 1 0,2-1 0,-1 0 0,2 0 0,0 0 0,11 26 0,-14-40 0,-1-1 0,0 1 0,1 0 0,-1-1 0,1 1 0,-1 0 0,1-1 0,-1 1 0,1 0 0,0-1 0,-1 1 0,1-1 0,0 1 0,-1-1 0,1 0 0,0 1 0,-1-1 0,1 0 0,0 1 0,0-1 0,0 0 0,-1 0 0,1 0 0,0 1 0,0-1 0,0 0 0,0 0 0,1-1 0,22-13 0,-18 7 0,0 0 0,-1 0 0,0 0 0,7-13 0,-2-2-1365,-3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1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24575,'-3'4'0,"0"0"0,1 0 0,-1 0 0,1 0 0,0 0 0,0 0 0,1 0 0,-1 1 0,1-1 0,0 1 0,0-1 0,0 8 0,-1 63 0,2-49 0,-2 87 0,5 1 0,26 179 0,16-49-1365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1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24575,'0'6'0,"0"0"0,1-1 0,0 1 0,0 0 0,0-1 0,0 1 0,1-1 0,0 1 0,0-1 0,1 0 0,-1 0 0,1 0 0,0 0 0,1 0 0,5 6 0,-3-5 0,1 1 0,0-2 0,1 1 0,-1-1 0,1 0 0,0 0 0,0-1 0,17 6 0,3-2 0,1 0 0,0-2 0,1-2 0,55 3 0,-44-5 0,0-2 0,0-1 0,79-14 0,-107 12 0,-1 0 0,1-1 0,-1-1 0,0 0 0,0-1 0,0 0 0,13-9 0,-19 10 0,0 0 0,-1 0 0,1 0 0,-1 0 0,0-1 0,-1 0 0,1 0 0,-1 0 0,-1-1 0,1 1 0,-1-1 0,0 0 0,4-13 0,-6 12 0,1-1 0,-1 1 0,-1-1 0,1 0 0,-1 1 0,-1-1 0,0 0 0,0 1 0,-1-1 0,0 1 0,0 0 0,-1-1 0,0 1 0,0 0 0,-1 0 0,0 1 0,-1-1 0,0 1 0,0 0 0,-6-6 0,8 9 0,0 1 0,-1 0 0,1 0 0,-1 0 0,0 0 0,0 0 0,0 1 0,0 0 0,-1 0 0,1 0 0,0 0 0,-1 1 0,1 0 0,-1 0 0,-8-1 0,8 2 0,0 0 0,-1 1 0,1 0 0,0 0 0,1 0 0,-1 1 0,0 0 0,0-1 0,0 2 0,1-1 0,-1 0 0,1 1 0,0 0 0,0 0 0,0 0 0,0 1 0,-5 5 0,-2 3 0,1 1 0,0 0 0,1 1 0,1 0 0,0 0 0,0 0 0,2 1 0,0 1 0,0-1 0,2 1 0,-5 24 0,7-30 0,0 1 0,1 0 0,0-1 0,1 1 0,0 0 0,1-1 0,0 1 0,1 0 0,0-1 0,0 0 0,1 1 0,1-1 0,0 0 0,0 0 0,1-1 0,0 1 0,0-1 0,12 13 0,-11-15 7,0-1 0,1 0 0,-1-1 0,2 1 0,-1-1 1,0-1-1,1 1 0,0-1 0,0-1 0,0 0 0,1 0 0,-1 0 0,1-1 0,-1 0 0,1-1 0,13 1 0,-10-2-131,0 0 0,0-1 1,0 0-1,0-1 0,0-1 0,-1 0 1,1 0-1,-1-1 0,1-1 0,-1 0 1,14-9-1,4-4-6702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2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29 155 24575,'-6'12'0,"2"0"0,-1 0 0,2 1 0,-1 0 0,2 0 0,0 0 0,-1 13 0,4 97 0,0-66 0,-1-53 0,0 2 0,-1 0 0,1-1 0,1 1 0,-1 0 0,1 0 0,0-1 0,0 1 0,0 0 0,1-1 0,0 1 0,0-1 0,5 9 0,-6-14 0,-1 0 0,1 0 0,0 0 0,0 0 0,-1 0 0,1 0 0,0 0 0,-1 0 0,1 0 0,0 0 0,-1 0 0,1 0 0,0 0 0,-1-1 0,1 1 0,0 0 0,-1-1 0,1 1 0,0 0 0,-1-1 0,1 1 0,-1 0 0,1-1 0,-1 1 0,1-1 0,-1 1 0,1-1 0,-1 0 0,0 1 0,1-1 0,-1 1 0,0-1 0,1 0 0,-1 1 0,0-1 0,0 0 0,1 1 0,-1-1 0,0 0 0,0 0 0,13-34 0,-13 34 0,10-41 0,-2-1 0,-1 0 0,0-56 0,3-19 0,-7 84 0,-3 25 0,1-1 0,0 1 0,0 0 0,1 0 0,3-12 0,-4 18 0,0 1 0,0 0 0,1 0 0,-1 0 0,0-1 0,1 1 0,-1 1 0,1-1 0,0 0 0,-1 0 0,1 1 0,0-1 0,0 1 0,0-1 0,0 1 0,1 0 0,-1 0 0,0 0 0,0 0 0,1 0 0,-1 1 0,1-1 0,-1 1 0,5-1 0,16 0-170,-1 1-1,1 1 0,0 2 1,-1 0-1,1 1 0,-1 1 1,42 15-1,-41-11-6655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3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30 24575,'0'-1'0,"-1"-1"0,1 1 0,-1 0 0,1-1 0,-1 1 0,0 0 0,0 0 0,0-1 0,0 1 0,0 0 0,0 0 0,0 0 0,0 0 0,0 0 0,0 1 0,-1-1 0,1 0 0,0 0 0,0 1 0,-1-1 0,1 1 0,-1-1 0,1 1 0,0 0 0,-1-1 0,-1 1 0,-39-6 0,33 8 0,1 0 0,-1 0 0,1 0 0,0 1 0,0 0 0,0 0 0,0 1 0,1 0 0,-1 1 0,1 0 0,0 0 0,0 0 0,1 1 0,0 0 0,-7 8 0,-3 4 0,2 0 0,0 1 0,1 0 0,-15 31 0,22-38 0,0 0 0,1 1 0,1-1 0,0 1 0,0 0 0,-1 15 0,4-26 0,1 1 0,0-1 0,0 1 0,0-1 0,1 1 0,-1-1 0,0 1 0,1-1 0,0 1 0,-1-1 0,1 0 0,0 1 0,0-1 0,1 0 0,-1 0 0,2 3 0,0-3 0,-1 0 0,0 0 0,1 0 0,-1-1 0,1 1 0,-1-1 0,1 0 0,0 0 0,0 0 0,-1 0 0,1 0 0,0-1 0,0 1 0,0-1 0,0 0 0,0 1 0,5-2 0,2 1 0,0-1 0,0 0 0,0-1 0,0 0 0,0 0 0,0-1 0,0-1 0,-1 0 0,1 0 0,-1 0 0,0-1 0,13-10 0,2-5 0,0-1 0,36-40 0,-26 24 0,-33 36 0,-1 1 0,0-1 0,1 1 0,-1-1 0,1 1 0,0-1 0,-1 1 0,1 0 0,-1-1 0,1 1 0,-1 0 0,1 0 0,0-1 0,-1 1 0,1 0 0,0 0 0,-1 0 0,1 0 0,0 0 0,-1 0 0,1 0 0,0 0 0,-1 0 0,1 0 0,0 0 0,-1 0 0,1 0 0,0 1 0,-1-1 0,1 0 0,-1 0 0,1 1 0,0-1 0,-1 0 0,1 1 0,-1-1 0,1 1 0,-1-1 0,1 1 0,-1-1 0,1 1 0,-1-1 0,0 1 0,1-1 0,-1 1 0,0 0 0,1-1 0,-1 1 0,0-1 0,0 1 0,1 1 0,14 43 0,-12-33 0,1 1 0,0-1 0,0 0 0,1 0 0,1-1 0,0 0 0,1 0 0,11 14 0,-15-21 0,0-1 0,1 0 0,-1 0 0,1 0 0,0 0 0,0-1 0,0 1 0,0-1 0,1 0 0,-1-1 0,0 1 0,1-1 0,-1 1 0,1-1 0,0-1 0,-1 1 0,1-1 0,0 0 0,0 0 0,-1 0 0,1 0 0,0-1 0,5-1 0,4-2-136,-1 0-1,0-1 1,0-1-1,0 0 1,0-1-1,-1 0 1,0 0-1,-1-2 0,15-12 1,6-6-6690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3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 24575,'-1'7'0,"0"1"0,-1 0 0,0-1 0,0 1 0,-5 9 0,-2 11 0,-1 11 0,3 0 0,1 1 0,2 0 0,1 46 0,18 164 0,-2-56 0,-13-190 0,9 143 0,-7-129 0,1 1 0,1 0 0,1-1 0,0 0 0,14 29 0,-17-43 0,-1 0 0,1-1 0,0 1 0,1-1 0,-1 1 0,1-1 0,-1 0 0,1 0 0,0 0 0,0 0 0,0 0 0,1-1 0,-1 1 0,0-1 0,1 0 0,0 0 0,0-1 0,-1 1 0,1-1 0,0 1 0,0-1 0,0 0 0,0-1 0,1 1 0,-1-1 0,0 0 0,6 0 0,-4-1 0,0-1 0,1 1 0,-1-1 0,0-1 0,0 1 0,0-1 0,-1 0 0,1 0 0,0-1 0,-1 0 0,0 0 0,0 0 0,0 0 0,-1-1 0,0 0 0,1 0 0,3-6 0,6-11-1365,-4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5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9 24575,'-22'-4'0,"21"3"0,-1 0 0,0 1 0,1-1 0,-1 1 0,0-1 0,1 1 0,-1 0 0,0 0 0,0 0 0,1 0 0,-1 0 0,0 0 0,0 1 0,1-1 0,-1 0 0,0 1 0,1-1 0,-1 1 0,1 0 0,-3 1 0,-9 6 0,0 0 0,2 1 0,-1 1 0,1 0 0,0 1 0,1 0 0,0 0 0,1 1 0,0 0 0,1 1 0,-7 13 0,-9 23 0,-30 85 0,47-114 0,0 0 0,2 1 0,0-1 0,1 1 0,1 0 0,1 1 0,1 27 0,2-43 0,-1 0 0,1 0 0,-1 0 0,2-1 0,-1 1 0,1 0 0,-1 0 0,2-1 0,-1 1 0,1-1 0,0 1 0,0-1 0,0 0 0,0 0 0,1 0 0,0-1 0,0 0 0,1 1 0,-1-1 0,1-1 0,0 1 0,0-1 0,0 1 0,0-1 0,0-1 0,1 1 0,0-1 0,-1 0 0,1 0 0,6 0 0,5 1 0,0-2 0,0 0 0,1-1 0,-1-1 0,0 0 0,0-1 0,0-1 0,0-1 0,0 0 0,-1-1 0,0-1 0,0-1 0,0 0 0,-1-1 0,0 0 0,0-2 0,17-14 0,-19 15 0,0-1 0,-1-1 0,0 0 0,-1 0 0,-1-1 0,0-1 0,0 0 0,-1 0 0,-1 0 0,0-1 0,-1-1 0,-1 1 0,0-1 0,-1 0 0,0-1 0,-1 1 0,-1-1 0,2-28 0,-5 40 0,1 1 0,-2-1 0,1 1 0,0-1 0,-1 1 0,1 0 0,-1-1 0,0 1 0,0 0 0,-1-1 0,1 1 0,-1 0 0,1 0 0,-1 0 0,0 0 0,-3-3 0,3 5 0,0-1 0,0 0 0,0 1 0,0 0 0,0 0 0,0-1 0,-1 1 0,1 1 0,0-1 0,-1 0 0,1 0 0,-1 1 0,1 0 0,-1-1 0,1 1 0,-1 0 0,-3 0 0,-2 2 0,0-1 0,-1 1 0,1 0 0,0 1 0,0 0 0,0 0 0,1 1 0,-1 0 0,1 0 0,0 1 0,-11 8 0,7-2 0,0 0 0,0 0 0,1 1 0,1 0 0,0 1 0,1 0 0,0 0 0,1 1 0,0 0 0,1 0 0,1 0 0,0 1 0,-4 24 0,8-33 0,0 1 0,0-1 0,1 1 0,0-1 0,0 1 0,0-1 0,1 1 0,0-1 0,0 1 0,1-1 0,0 0 0,0 0 0,0 0 0,1 0 0,0 0 0,0 0 0,1-1 0,-1 1 0,1-1 0,0 0 0,1 0 0,-1 0 0,1-1 0,0 0 0,0 0 0,0 0 0,1 0 0,-1-1 0,1 0 0,0 0 0,0 0 0,0-1 0,0 0 0,7 1 0,60 11-1365,-43-12-5461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14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24575,'8'4'0,"16"1"0,17 5 0,14 4 0,10 1 0,8 1 0,3-2 0,7 1 0,1-2 0,-4-3 0,-4-4 0,-6-2 0,-6-2 0,-9-2 0,-7 0 0,-6-5 0,-11-1-8191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8:10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1120 24575,'1'-8'0,"0"0"0,1 0 0,0 1 0,1-1 0,-1 0 0,5-8 0,5-14 0,20-85 0,23-154 0,-4-123 0,-51 391 0,5-59 0,-3 34 0,0 1 0,1-1 0,2 1 0,14-46 0,-19 70 0,0 1 0,0-1 0,0 1 0,0-1 0,0 1 0,0 0 0,0-1 0,1 1 0,-1-1 0,0 1 0,0 0 0,0-1 0,1 1 0,-1 0 0,0-1 0,0 1 0,1 0 0,-1-1 0,0 1 0,1 0 0,-1-1 0,0 1 0,1 0 0,-1 0 0,0 0 0,1-1 0,-1 1 0,1 0 0,-1 0 0,0 0 0,1 0 0,-1 0 0,1 0 0,0 0 0,6 14 0,2 36 0,-7-39 0,25 143 0,47 211 0,-64-321 0,-8-31 0,0-1 0,1 0 0,0 0 0,1-1 0,0 1 0,1-1 0,1 0 0,6 11 0,-11-21 0,-1 0 0,1 0 0,0-1 0,-1 1 0,1 0 0,0 0 0,0-1 0,0 1 0,0 0 0,0-1 0,0 1 0,0 0 0,0-1 0,0 0 0,0 1 0,0-1 0,0 0 0,0 1 0,0-1 0,1 0 0,-1 0 0,0 0 0,0 0 0,0 0 0,0 0 0,2-1 0,0 0 0,0 0 0,-1 0 0,1 0 0,0-1 0,-1 1 0,1-1 0,-1 1 0,0-1 0,1 0 0,1-3 0,6-5 0,-1-1 0,-1-1 0,9-14 0,18-40 0,-3-1 0,-2-2 0,34-124 0,29-71 0,-93 262 0,1 0 0,0 0 0,-1 0 0,1 0 0,0 0 0,0 1 0,0-1 0,1 0 0,-1 0 0,0 1 0,1-1 0,-1 1 0,1-1 0,-1 1 0,1 0 0,0-1 0,-1 1 0,1 0 0,0 0 0,3-1 0,-3 2 0,0 0 0,-1 0 0,1 1 0,-1-1 0,1 0 0,-1 1 0,1-1 0,-1 1 0,0 0 0,1-1 0,-1 1 0,0 0 0,1 0 0,-1 0 0,0 0 0,0 0 0,0 0 0,0 0 0,0 0 0,2 3 0,4 6 0,-1 1 0,0 0 0,-1 0 0,0 0 0,6 18 0,9 53 0,19 164 0,-17-85 0,-17-127 0,29 135 0,-29-152 0,1 0 0,1-1 0,0 1 0,1-1 0,0-1 0,2 1 0,16 20 0,12 14-1365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6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 24575,'0'-2'0,"1"1"0,-1-1 0,1 1 0,0-1 0,-1 1 0,1-1 0,0 1 0,0-1 0,0 1 0,0 0 0,0 0 0,0-1 0,0 1 0,0 0 0,1 0 0,-1 0 0,0 0 0,1 0 0,-1 1 0,1-1 0,-1 0 0,3 0 0,37-14 0,-35 13 0,4-1 0,1 1 0,-1 0 0,1 0 0,0 1 0,0 1 0,0-1 0,-1 2 0,1 0 0,0 0 0,0 1 0,-1 0 0,1 1 0,-1 0 0,20 9 0,-25-10 0,0 1 0,0 0 0,-1 0 0,1 0 0,-1 1 0,0-1 0,0 1 0,0 0 0,0 0 0,-1 0 0,0 1 0,1-1 0,-2 1 0,1 0 0,0 0 0,-1 0 0,0 0 0,0 0 0,-1 1 0,1-1 0,-1 0 0,0 1 0,-1-1 0,1 1 0,-1-1 0,0 1 0,-1-1 0,1 1 0,-1-1 0,-3 11 0,-1 2 0,-1 0 0,0 0 0,-2-1 0,0 0 0,-1 0 0,-19 27 0,-82 88 0,4-3 0,104-126 0,0-1 0,1 1 0,-1 0 0,0 0 0,1 0 0,-1 0 0,1 0 0,0 0 0,0 0 0,0 0 0,1 1 0,-1-1 0,1 0 0,-1 1 0,1-1 0,0 0 0,1 1 0,-1-1 0,0 0 0,2 5 0,-1-6 0,1 1 0,-1-1 0,1 0 0,0 1 0,0-1 0,0 0 0,0 0 0,0 0 0,0 0 0,1-1 0,-1 1 0,0-1 0,1 1 0,-1-1 0,1 0 0,0 0 0,-1 0 0,1 0 0,0 0 0,0-1 0,0 1 0,-1-1 0,7 0 0,22 1 0,1-2 0,0-1 0,0-2 0,-1-1 0,33-10 0,40-6 0,46-7-1365,-126 24-5461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2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14 24575,'-3'-2'0,"1"1"0,0-1 0,0 1 0,-1 0 0,1 0 0,-1 0 0,1 0 0,-1 0 0,0 0 0,1 1 0,-1-1 0,0 1 0,1 0 0,-1 0 0,0 0 0,0 0 0,1 0 0,-1 1 0,0-1 0,1 1 0,-1 0 0,1 0 0,-1 0 0,1 0 0,-1 0 0,1 0 0,-1 0 0,-2 3 0,-4 2 0,-1 0 0,1 1 0,0-1 0,1 2 0,-12 12 0,3 2 0,1 0 0,2 0 0,0 1 0,1 1 0,2 1 0,0-1 0,2 2 0,0-1 0,2 1 0,1 1 0,1-1 0,1 1 0,2 0 0,1 0 0,0 0 0,2 0 0,5 30 0,-5-52 0,0-1 0,0 1 0,0-1 0,1 1 0,-1-1 0,1 1 0,0-1 0,0 0 0,1 0 0,-1 0 0,1 0 0,0 0 0,0-1 0,0 1 0,1-1 0,-1 0 0,1 0 0,-1 0 0,1 0 0,8 3 0,-3-3 0,-1 0 0,1-1 0,0 0 0,0 0 0,0-1 0,0 0 0,0 0 0,0-1 0,18-3 0,-15 1 0,0 0 0,0-1 0,0 0 0,0-1 0,-1-1 0,0 1 0,0-2 0,0 0 0,14-10 0,-21 13 0,0 1 0,0-1 0,-1 1 0,1-1 0,-1 0 0,0-1 0,0 1 0,0 0 0,-1-1 0,1 0 0,-1 1 0,0-1 0,0 0 0,0 0 0,0 0 0,-1-1 0,1 1 0,-1 0 0,0-1 0,-1 1 0,1 0 0,-1-1 0,1 1 0,-2-1 0,1 1 0,0-1 0,-1 1 0,-2-8 0,1 7 0,0 0 0,-1 0 0,0 1 0,0-1 0,-1 1 0,1 0 0,-1 0 0,0 0 0,0 0 0,0 1 0,0-1 0,-1 1 0,0 0 0,1 0 0,-1 1 0,0 0 0,-9-3 0,6 2 0,0 0 0,0 1 0,0 0 0,0 1 0,-1 0 0,1 0 0,0 1 0,-1 0 0,1 0 0,-16 4 0,12-1-151,1 2-1,0-1 0,0 2 0,0-1 1,1 2-1,0-1 0,0 1 1,-14 14-1,1-1-6674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0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24575,'-4'0'0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0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2 24575,'-18'0'0,"15"-1"0,0 1 0,-1 0 0,1 0 0,0 0 0,-1 0 0,1 0 0,0 1 0,0-1 0,-1 1 0,1 0 0,0 0 0,0 0 0,0 1 0,0-1 0,0 1 0,0-1 0,0 1 0,0 0 0,1 0 0,-1 1 0,1-1 0,-4 4 0,-5 7 0,-1 1 0,2 1 0,0 0 0,1 0 0,0 0 0,1 1 0,1 1 0,0-1 0,-4 19 0,5-11 0,1-1 0,1 1 0,1 0 0,1 1 0,1-1 0,3 27 0,-1-45 0,-1 1 0,2-1 0,-1 0 0,1 1 0,0-1 0,0 0 0,0 0 0,1 0 0,0-1 0,0 1 0,1-1 0,0 1 0,0-1 0,0 0 0,0-1 0,1 1 0,8 6 0,-9-8 0,0-1 0,0 1 0,1-1 0,-1 0 0,1 0 0,0 0 0,0 0 0,0-1 0,-1 0 0,1 0 0,0 0 0,1-1 0,-1 0 0,0 0 0,0 0 0,0 0 0,0-1 0,0 0 0,0 0 0,0 0 0,-1 0 0,10-5 0,-1 0 0,-1-1 0,0 0 0,0-1 0,-1 0 0,0-1 0,0 0 0,-1-1 0,0 0 0,-1 0 0,0-1 0,0-1 0,-1 1 0,9-20 0,-13 23 0,0-1 0,0 1 0,-1-1 0,-1 0 0,1 0 0,-2 0 0,1 0 0,-1-1 0,0 1 0,-1 0 0,0 0 0,-1-1 0,0 1 0,0 0 0,-1 0 0,0 0 0,0 0 0,-1 0 0,-1 0 0,1 1 0,-8-12 0,5 9 0,-1 1 0,0 0 0,-1 0 0,0 1 0,0 0 0,-1 1 0,0 0 0,0 0 0,-1 0 0,0 2 0,-1-1 0,0 1 0,-11-5 0,12 8 0,-1 0 0,1 0 0,-1 1 0,0 0 0,0 0 0,1 2 0,-1-1 0,0 1 0,0 1 0,0 0 0,0 0 0,1 1 0,-1 1 0,1 0 0,-11 4 0,-38 20-1365,36-13-5461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31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24575,'5'0'0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58:14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25 24575,'-10'0'0,"1"-1"0,-1-1 0,1 0 0,-17-5 0,19 4 0,0 1 0,0 0 0,0 0 0,0 1 0,-1 0 0,1 0 0,0 1 0,-1 0 0,1 0 0,-8 2 0,-13 5 0,1 2 0,0 1 0,0 1 0,2 1 0,-1 2 0,1 0 0,-24 20 0,47-33 0,-1 1 0,1-1 0,0 1 0,0 0 0,-1-1 0,1 1 0,0 0 0,1 1 0,-1-1 0,0 0 0,1 0 0,-1 1 0,1-1 0,0 1 0,-1-1 0,1 1 0,1 0 0,-1-1 0,0 1 0,1 0 0,-1 0 0,1-1 0,0 1 0,0 0 0,0 0 0,0 0 0,0-1 0,1 1 0,0 4 0,1-3 0,0 0 0,0 0 0,0 0 0,1-1 0,-1 1 0,1 0 0,0-1 0,0 0 0,0 0 0,1 1 0,-1-2 0,1 1 0,-1 0 0,1-1 0,0 0 0,0 0 0,6 3 0,6-1 0,0 1 0,0-2 0,0 0 0,0-1 0,0-1 0,26 0 0,-20-1 0,0 1 0,31 5 0,-45-4 0,0 0 0,0 0 0,0 1 0,0 0 0,0 1 0,-1 0 0,0 0 0,0 0 0,0 1 0,8 7 0,10 10 0,0 1 0,27 35 0,-44-48 0,-1 1 0,0 0 0,0 1 0,-1 0 0,0 0 0,-1 0 0,-1 0 0,6 24 0,-6-19 0,-3-12 0,1 1 0,-1-1 0,-1 1 0,1 0 0,-1-1 0,1 1 0,-2 6 0,0-10 0,1 0 0,-1 0 0,1 0 0,-1-1 0,0 1 0,0 0 0,0-1 0,0 1 0,0-1 0,-1 1 0,1-1 0,0 0 0,-1 1 0,1-1 0,0 0 0,-1 0 0,0 0 0,1 0 0,-1 0 0,0 0 0,1-1 0,-1 1 0,0 0 0,0-1 0,0 1 0,-2-1 0,-14 4 0,1-2 0,-1 0 0,1-1 0,-1 0 0,-25-4 0,32 2 0,-1 0 0,0-2 0,1 1 0,-1-1 0,1-1 0,0 0 0,0-1 0,1 0 0,-12-6 0,20 9 0,-1 0 0,1 0 0,-1 0 0,1 0 0,0 0 0,0-1 0,0 1 0,0-1 0,0 1 0,1-1 0,-1 0 0,1 0 0,-1 1 0,1-1 0,0 0 0,0 0 0,1 0 0,-1 0 0,1-1 0,-1 1 0,1 0 0,0 0 0,0 0 0,0 0 0,0 0 0,1 0 0,-1-1 0,1 1 0,0 0 0,0 0 0,2-5 0,5-8 0,1 0 0,0 0 0,1 1 0,17-22 0,0 0 0,-8 8-119,-5 8 203,-1 0 0,14-33 1,-24 47-201,0-1 1,-1 1 0,0 0 0,0-1-1,-1 0 1,0 0 0,0 1-1,-1-1 1,0 0 0,0 0 0,-1 1-1,-1-9 1,-4-7-6711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2:35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80 24575,'9'-1'0,"0"0"0,0-1 0,0 0 0,0-1 0,-1 0 0,1 0 0,-1-1 0,0 0 0,0 0 0,10-8 0,-8 6 0,1 0 0,0 0 0,0 1 0,0 0 0,19-5 0,-27 9 0,1 1 0,-1-1 0,1 1 0,-1-1 0,1 1 0,0 0 0,-1 0 0,1 0 0,-1 1 0,1 0 0,-1-1 0,1 1 0,-1 0 0,1 0 0,-1 1 0,0-1 0,0 1 0,0 0 0,1 0 0,-2 0 0,1 0 0,4 4 0,-4-2 0,0 0 0,0 1 0,0-1 0,-1 1 0,0-1 0,0 1 0,0 0 0,-1 0 0,1-1 0,-1 1 0,0 0 0,-1 1 0,1-1 0,-1 0 0,-1 8 0,-2 9 0,0-1 0,-2 0 0,-1-1 0,-1 1 0,0-1 0,-2-1 0,0 1 0,-1-1 0,-13 18 0,-14 30 0,36-66 0,0 1 0,0 0 0,0 0 0,0 0 0,0-1 0,0 1 0,0 0 0,0 0 0,1 1 0,-1-1 0,1 0 0,0 0 0,0 0 0,0 0 0,0 0 0,0 0 0,0 0 0,0 1 0,0-1 0,1 0 0,-1 0 0,1 0 0,0 0 0,0 0 0,0 0 0,0 0 0,2 3 0,-1-4 0,1 1 0,-1-1 0,1 0 0,0 1 0,0-1 0,0 0 0,-1-1 0,1 1 0,0-1 0,0 1 0,0-1 0,0 0 0,0 0 0,0 0 0,0 0 0,0 0 0,0-1 0,0 0 0,4-1 0,126-27 0,-132 29-39,-1 0 0,1 0 0,-1 0 0,1 0 0,-1 0 0,1 0 0,-1 0 0,1-1 0,-1 1 0,1 0 0,-1 0 0,0-1 0,1 1 0,-1 0 0,1 0 0,-1-1 0,0 1 0,1-1 0,-1 1 0,1 0 0,-1-1 0,0 1 0,0-1 0,1 1 0,-1-1 0,0 1 0,0-1 0,0 1 0,1-1 0,-1 1 0,0-1 0,0 1 0,0-1 0,0 0 0,-4-5-6787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2:35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0 24575,'-2'1'0,"0"0"0,0 0 0,0 1 0,0-1 0,0 0 0,0 1 0,0-1 0,0 1 0,0-1 0,1 1 0,-1 0 0,1 0 0,-1 0 0,0 2 0,-21 32 0,12-17 0,2 1 0,0-1 0,2 2 0,0-1 0,1 1 0,-4 30 0,8-41 0,2 0 0,-1-1 0,1 1 0,1 0 0,-1 0 0,2 0 0,2 12 0,-2-17 0,0 0 0,-1 0 0,2 0 0,-1-1 0,0 1 0,1-1 0,0 1 0,0-1 0,0 0 0,1 0 0,-1-1 0,1 1 0,0-1 0,7 6 0,-6-7 0,0 1 0,0-1 0,0 0 0,0 0 0,0 0 0,0-1 0,0 1 0,1-1 0,-1-1 0,1 1 0,-1-1 0,0 0 0,1 0 0,-1 0 0,1-1 0,-1 0 0,0 0 0,1-1 0,-1 1 0,0-1 0,0 0 0,0 0 0,0-1 0,-1 1 0,1-1 0,0 0 0,5-6 0,-4 5 0,-1-1 0,0 0 0,0 0 0,0 0 0,-1-1 0,1 0 0,-1 1 0,0-2 0,-1 1 0,0 0 0,0-1 0,0 1 0,-1-1 0,0 0 0,0 0 0,-1 0 0,1 0 0,-2 0 0,1 0 0,-1-12 0,-2 8 0,-1 0 0,0 1 0,0-1 0,-1 1 0,0-1 0,-1 1 0,0 0 0,-1 1 0,0-1 0,-15-16 0,16 19 0,-1 1 0,0 0 0,0 0 0,-1 0 0,0 0 0,0 1 0,0 1 0,0-1 0,-1 1 0,0 0 0,0 1 0,0-1 0,0 2 0,-16-4 0,15 6-20,0 1 0,0 1 1,0-1-1,0 1 0,0 1 0,0 0 0,0 0 0,1 1 0,0 0 0,-1 0 0,-7 6 1,-8 3-1108,1-2-5699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6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501 0 24575,'-6'0'0,"-29"0"0,-57 6 0,79-3 0,0 0 0,0 0 0,0 1 0,0 1 0,0 0 0,1 1 0,-16 9 0,5 1 0,1 1 0,1 1 0,0 0 0,1 2 0,1 0 0,1 2 0,1 0 0,1 0 0,1 2 0,1 0 0,2 0 0,-11 28 0,21-48 0,1-1 0,-1 1 0,1 0 0,0 0 0,1 0 0,-1 0 0,1 0 0,0 0 0,0 0 0,0 0 0,0 0 0,1 0 0,-1 0 0,1 0 0,0 0 0,0 0 0,1 0 0,-1-1 0,1 1 0,0 0 0,0-1 0,0 1 0,3 2 0,-3-3 0,1 0 0,0-1 0,1 0 0,-1 1 0,0-1 0,1-1 0,-1 1 0,1 0 0,-1-1 0,1 0 0,0 1 0,0-1 0,-1-1 0,1 1 0,0-1 0,0 1 0,0-1 0,0 0 0,0-1 0,0 1 0,0-1 0,-1 1 0,7-3 0,5-2 0,0 0 0,-1-1 0,0 0 0,0-1 0,0-1 0,-1 0 0,0-1 0,-1-1 0,0 0 0,-1 0 0,20-23 0,1-8 0,-2-1 0,30-54 0,-50 79 0,-8 14 0,0-1 0,0 1 0,1-1 0,-1 1 0,1 0 0,0 0 0,0 0 0,0 0 0,5-3 0,-8 6 0,1 0 0,-1-1 0,1 1 0,-1 0 0,1 0 0,-1 0 0,0 0 0,1 0 0,-1 0 0,1 0 0,-1 0 0,1 0 0,-1 0 0,1 0 0,-1 0 0,1 0 0,-1 0 0,1 0 0,-1 0 0,0 0 0,1 0 0,-1 1 0,1-1 0,-1 0 0,1 0 0,-1 1 0,0-1 0,1 0 0,-1 1 0,1-1 0,7 27 0,-2 155 0,-2-26 0,4 196 0,-11-281 0,-5-1 0,-30 136 0,35-194 0,-1 0 0,-1 0 0,0 0 0,0 0 0,-1-1 0,-1 0 0,0 0 0,0 0 0,-1-1 0,0 0 0,-17 14 0,19-18 0,-1-1 0,0 0 0,0-1 0,0 0 0,-1 0 0,1 0 0,-1-1 0,0 0 0,0 0 0,0-1 0,0 0 0,-1-1 0,1 0 0,0 0 0,-1-1 0,1 0 0,-1 0 0,-12-3 0,-125-31-1365,123 29-5461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6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24575,'3'-6'0,"1"1"0,0 0 0,0 0 0,0 0 0,1 1 0,0-1 0,0 1 0,0 1 0,0-1 0,1 0 0,-1 1 0,1 0 0,0 1 0,0-1 0,0 1 0,0 0 0,0 1 0,0-1 0,1 1 0,9 0 0,-13 0 0,0 1 0,1 0 0,-1-1 0,0 1 0,0 1 0,0-1 0,1 0 0,-1 1 0,0 0 0,0 0 0,0 0 0,0 0 0,0 0 0,0 0 0,0 1 0,0 0 0,-1-1 0,1 1 0,-1 0 0,1 0 0,-1 1 0,0-1 0,1 0 0,-1 1 0,-1-1 0,1 1 0,0 0 0,0 0 0,-1-1 0,0 1 0,1 0 0,-1 0 0,0 0 0,-1 1 0,1-1 0,-1 0 0,1 0 0,-1 0 0,0 0 0,0 1 0,0 3 0,-2 4 0,1 1 0,-2-1 0,1 0 0,-2 0 0,1-1 0,-1 1 0,-1-1 0,-11 19 0,-7 8 0,-29 33 0,5-7 0,23-18 0,24-45 0,0 1 0,-1-1 0,1 1 0,0-1 0,0 0 0,0 1 0,0-1 0,0 1 0,0-1 0,-1 1 0,1-1 0,0 0 0,0 1 0,0-1 0,1 1 0,-1-1 0,0 1 0,0-1 0,0 0 0,0 1 0,0-1 0,0 1 0,1-1 0,-1 0 0,0 1 0,0-1 0,1 0 0,-1 1 0,0-1 0,0 0 0,1 1 0,-1-1 0,1 1 0,1-1 0,-1 0 0,1 0 0,0-1 0,0 1 0,0 0 0,-1-1 0,1 1 0,0-1 0,-1 1 0,1-1 0,0 0 0,-1 1 0,4-3 0,26-16-114,-16 9 175,0 0-1,1 1 1,30-11 0,-44 19-105,0 0 0,1 0 0,-1 0 0,0 0 0,1 1 0,-1-1 0,1 1 0,-1 0 0,1 0 0,-1 0 0,0 0 1,1 0-1,-1 0 0,1 0 0,-1 1 0,1 0 0,-1-1 0,0 1 0,1 0 0,-1 0 0,0 0 0,0 0 0,0 1 0,0-1 0,0 0 0,0 1 1,0 0-1,0-1 0,0 1 0,-1 0 0,1 0 0,-1 0 0,3 3 0,2 12-6782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7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0 24575,'-2'0'0,"-1"1"0,1-1 0,0 0 0,-1 1 0,1-1 0,-1 1 0,1 0 0,0 0 0,0 0 0,-1 0 0,1 0 0,0 0 0,0 0 0,0 1 0,0-1 0,0 1 0,1 0 0,-4 3 0,1-1 0,1 1 0,0 1 0,0-1 0,0 0 0,1 1 0,0-1 0,-3 10 0,1 6 0,0 1 0,1 0 0,0 24 0,1-16 0,0-17 0,1-1 0,0 1 0,1 0 0,1 0 0,0 0 0,3 13 0,-3-23 0,0-1 0,0 0 0,0 1 0,0-1 0,0 0 0,1 1 0,-1-1 0,1 0 0,-1 0 0,1 0 0,0 0 0,0 0 0,0-1 0,0 1 0,0 0 0,0-1 0,0 0 0,0 1 0,1-1 0,-1 0 0,0 0 0,1 0 0,-1-1 0,1 1 0,0 0 0,-1-1 0,1 0 0,-1 0 0,1 1 0,-1-1 0,1-1 0,0 1 0,-1 0 0,1-1 0,-1 1 0,4-2 0,-2 1 0,1 0 0,-1 0 0,1-1 0,0 0 0,-1 0 0,0 0 0,0 0 0,1-1 0,-2 1 0,1-1 0,0 0 0,0 0 0,-1-1 0,0 1 0,1-1 0,-1 1 0,-1-1 0,1 0 0,0 0 0,-1-1 0,0 1 0,0 0 0,0-1 0,-1 1 0,1-1 0,-1 0 0,1-6 0,-1 5 0,0-1 0,-1 0 0,0 0 0,0 0 0,0 0 0,-1 0 0,0 0 0,0 0 0,-1 0 0,1 1 0,-2-1 0,1 1 0,-1-1 0,0 1 0,0 0 0,-1 0 0,1 0 0,-7-6 0,4 5-88,-4-5-72,0 1 1,0 0-1,-1 1 1,-1 0-1,0 1 0,0 0 1,-16-8-1,9 10-6666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7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24575,'0'13'0,"4"15"0,2 6 0,0 8 0,-1 0 0,-6 2 0,1-1 0,2-4 0,4 1 0,1-6-8191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7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24575,'0'4'0,"-1"12"0,1 1 0,1-1 0,0 0 0,2 0 0,6 25 0,-8-37 0,1 0 0,-1 0 0,1 0 0,1 0 0,-1-1 0,0 1 0,1-1 0,0 1 0,0-1 0,0 0 0,0 0 0,0 0 0,0-1 0,1 1 0,0-1 0,-1 0 0,1 0 0,0 0 0,0 0 0,0 0 0,0-1 0,0 0 0,0 0 0,1 0 0,8 0 0,-2 0 0,0 0 0,-1 0 0,1 0 0,-1 1 0,0 1 0,20 7 0,-27-9 0,0 1 0,0 0 0,0 0 0,-1 0 0,1 0 0,0 1 0,-1-1 0,0 1 0,1 0 0,-1-1 0,0 1 0,-1 0 0,1 0 0,0 0 0,-1 0 0,0 1 0,1-1 0,-1 0 0,-1 1 0,1-1 0,0 0 0,0 6 0,-1-1 7,1 0 0,-1 0 0,-1-1 0,1 1 0,-1 0 1,0 0-1,-1-1 0,0 1 0,0-1 0,-1 0 0,0 1 0,0-1 0,-1-1 0,0 1 0,0 0 0,-5 5 0,6-8-66,0 0-1,-1 0 1,0-1-1,0 1 1,0-1 0,0 0-1,0 0 1,0-1-1,-1 1 1,1-1 0,-1 0-1,0 0 1,0-1-1,0 1 1,0-1 0,0 0-1,0-1 1,0 1-1,0-1 1,0 0 0,0 0-1,0 0 1,0-1-1,-9-2 1,-9-3-6767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8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24575,'10'0'0,"6"0"0,7 0 0,3 0 0,6 0 0,3 0 0,-1 0 0,0 0 0,-3 0 0,-1 0 0,-1 0 0,-2 0 0,1 0 0,-2 0 0,1 0 0,-5 0-8191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29.9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 24575,'2'-2'0,"0"1"0,1-1 0,-1 0 0,0 0 0,0 1 0,0-1 0,0-1 0,-1 1 0,1 0 0,-1 0 0,3-5 0,8-9 0,-10 14 0,-1 0 0,1 0 0,0 1 0,0-1 0,1 0 0,-1 1 0,0-1 0,0 1 0,1 0 0,-1 0 0,1 0 0,-1 0 0,1 0 0,-1 0 0,1 1 0,0-1 0,-1 1 0,1 0 0,0 0 0,-1 0 0,1 0 0,0 0 0,-1 0 0,1 1 0,0-1 0,-1 1 0,1 0 0,-1 0 0,1 0 0,-1 0 0,1 0 0,2 3 0,-1-1 0,-1 0 0,0 0 0,0 0 0,-1 1 0,1 0 0,-1-1 0,1 1 0,-1 0 0,0 0 0,-1 0 0,1 1 0,-1-1 0,1 0 0,-1 0 0,-1 1 0,1-1 0,-1 1 0,1-1 0,-2 7 0,-3 32 0,-3 0 0,-2 0 0,-1-1 0,-3 0 0,-1 0 0,-20 39 0,32-75 0,1-4 0,0 1 0,0-1 0,0 0 0,0 0 0,1 0 0,-1 1 0,1-1 0,-1 0 0,1 1 0,0-1 0,0 0 0,0 1 0,0-1 0,1 0 0,-1 1 0,1-1 0,-1 0 0,1 0 0,1 3 0,-1-4 0,0 0 0,0 0 0,0 0 0,0-1 0,0 1 0,1-1 0,-1 1 0,0-1 0,0 1 0,1-1 0,-1 0 0,0 1 0,0-1 0,1 0 0,-1 0 0,0 0 0,1 0 0,-1 0 0,0 0 0,1 0 0,-1-1 0,0 1 0,0 0 0,1-1 0,-1 1 0,0-1 0,0 1 0,0-1 0,0 0 0,1 0 0,-1 1 0,0-1 0,0 0 0,1-1 0,51-32-1365,-29 19-5461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0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80 24575,'-2'1'0,"0"0"0,0-1 0,0 1 0,0 0 0,0 0 0,0 0 0,0 0 0,0 1 0,0-1 0,1 1 0,-1-1 0,0 1 0,1-1 0,-1 1 0,1 0 0,0 0 0,0-1 0,-1 1 0,1 0 0,0 0 0,1 1 0,-1-1 0,0 0 0,0 0 0,1 0 0,-1 3 0,-10 59 0,11-56 0,0 1 0,0 0 0,1-1 0,0 1 0,1-1 0,0 1 0,0-1 0,0 0 0,1 1 0,1-1 0,-1-1 0,1 1 0,9 12 0,-11-17 0,1 0 0,0 1 0,0-1 0,0 0 0,0-1 0,0 1 0,1-1 0,-1 1 0,1-1 0,0 0 0,-1 0 0,1 0 0,0-1 0,0 0 0,0 1 0,0-1 0,0-1 0,1 1 0,-1-1 0,0 1 0,0-1 0,1 0 0,-1-1 0,0 1 0,0-1 0,0 0 0,0 0 0,0 0 0,7-3 0,-5 2 0,0 0 0,-1-1 0,1 1 0,-1-1 0,0 0 0,0-1 0,0 1 0,-1-1 0,1 0 0,-1 0 0,1 0 0,-2-1 0,1 1 0,0-1 0,-1 0 0,0 0 0,0 0 0,0-1 0,-1 1 0,0-1 0,0 1 0,0-1 0,0 0 0,-1 0 0,1-10 0,-2 7 0,-1 1 0,0-1 0,0 1 0,-1-1 0,0 1 0,0 0 0,-1 0 0,0 0 0,0 0 0,-1 0 0,0 1 0,0-1 0,-1 1 0,0 0 0,0 1 0,-1-1 0,-10-9 0,6 6-195,-1 1 0,-1 1 0,1-1 0,-1 2 0,-1-1 0,-25-10 0,14 10-6631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0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 24575,'0'0'0,"0"0"0,0 0 0,0 0 0,0 0 0,0 0 0,0 0 0,0-1 0,1 1 0,-1 0 0,0 0 0,0 0 0,0 0 0,0 0 0,0 0 0,0-1 0,0 1 0,0 0 0,0 0 0,0 0 0,0 0 0,0 0 0,0-1 0,0 1 0,0 0 0,0 0 0,0 0 0,0 0 0,0 0 0,0-1 0,0 1 0,0 0 0,0 0 0,0 0 0,0 0 0,0 0 0,0 0 0,-1-1 0,1 1 0,0 0 0,0 0 0,0 0 0,0 0 0,0 0 0,0 0 0,0 0 0,0 0 0,-1 0 0,1 0 0,0-1 0,0 1 0,0 0 0,17-6 0,0 7 0,1 1 0,-1 1 0,0 0 0,0 1 0,0 1 0,-1 1 0,0 0 0,31 16 0,-45-21 0,-1 0 0,1 0 0,0 1 0,-1-1 0,0 0 0,1 0 0,-1 1 0,0-1 0,1 1 0,-1-1 0,0 1 0,0-1 0,0 1 0,-1 0 0,1 0 0,0-1 0,0 1 0,-1 0 0,0 0 0,1 0 0,-1 2 0,0 0 0,0 0 0,0 1 0,-1-1 0,1 0 0,-1 1 0,0-1 0,0 0 0,-1 0 0,-2 5 0,-4 8 0,-2-1 0,0 1 0,-16 18 0,21-29 0,-1 3 0,0 1 0,1-1 0,0 1 0,0 0 0,1 0 0,-3 11 0,6-19 0,0 0 0,0 0 0,1 1 0,-1-1 0,0 0 0,1 1 0,0-1 0,0 1 0,-1-1 0,1 1 0,1-1 0,-1 0 0,0 1 0,1-1 0,-1 1 0,1-1 0,-1 0 0,1 1 0,0-1 0,0 0 0,0 0 0,1 0 0,-1 0 0,0 0 0,1 0 0,-1 0 0,1 0 0,0 0 0,0-1 0,-1 1 0,1-1 0,3 3 0,2-4 0,-1 1 0,1-1 0,-1 0 0,0-1 0,1 1 0,-1-1 0,0-1 0,1 1 0,-1-1 0,0 0 0,0 0 0,11-6 0,21-6 0,-37 14-68,34-10 265,-21 1-438,-14 9 212,0 0 1,1 0-1,-1 0 1,0-1-1,0 1 1,0 0-1,0 0 1,0 0 0,0-1-1,0 1 1,1 0-1,-1 0 1,0-1-1,0 1 1,0 0-1,0 0 1,0-1-1,0 1 1,0 0-1,0 0 1,0-1-1,-1 1 1,1 0-1,0 0 1,0-1-1,0 1 1,0 0 0,0 0-1,0-1 1,0 1-1,-1 0 1,1 0-1,0 0 1,0-1-1,0 1 1,0 0-1,-1 0 1,1 0-1,0 0 1,0 0-1,0-1 1,-1 1-1,1 0 1,-10-5-6798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1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24575,'0'1'0,"1"0"0,-1-1 0,0 1 0,1 0 0,-1-1 0,1 1 0,-1 0 0,0-1 0,1 1 0,0 0 0,-1-1 0,1 1 0,-1-1 0,1 1 0,0-1 0,-1 1 0,1-1 0,0 0 0,-1 1 0,1-1 0,0 0 0,0 0 0,-1 1 0,1-1 0,0 0 0,0 0 0,-1 0 0,1 0 0,0 0 0,0 0 0,0 0 0,-1 0 0,1 0 0,1-1 0,38-2 0,-27 1 0,18-1 0,2-1 0,-1 1 0,1 2 0,61 6 0,-92-4 0,1-1 0,-1 0 0,0 1 0,0 0 0,0-1 0,0 1 0,0 0 0,0 0 0,0 0 0,0 0 0,0 1 0,-1-1 0,1 1 0,0-1 0,-1 1 0,1-1 0,-1 1 0,1 0 0,-1-1 0,0 1 0,2 4 0,-2-2 0,1 0 0,-1 1 0,-1-1 0,1 0 0,0 1 0,-1-1 0,0 0 0,0 1 0,-1-1 0,0 7 0,-4 10 0,0-1 0,-2 1 0,-14 30 0,18-43 0,0-1 0,0-1 0,0 1 0,1 1 0,0-1 0,0 0 0,1 0 0,0 1 0,0-1 0,1 11 0,0-16 0,1 0 0,-1 0 0,1 0 0,0 0 0,-1 0 0,1 0 0,0 0 0,0 0 0,0-1 0,1 1 0,-1 0 0,0 0 0,1-1 0,-1 1 0,1-1 0,0 1 0,-1-1 0,1 0 0,0 0 0,0 0 0,0 0 0,0 0 0,0 0 0,0 0 0,0 0 0,0-1 0,0 1 0,0-1 0,0 0 0,0 1 0,0-1 0,0 0 0,1 0 0,-1-1 0,0 1 0,3-1 0,3 0-46,0 0-1,1 0 0,-1-1 1,13-5-1,-8 3-1085,7-2-5694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2.8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 24575,'7'-6'0,"0"0"0,1 0 0,0 1 0,0 0 0,0 0 0,1 1 0,-1 0 0,1 0 0,0 1 0,17-3 0,-21 4 0,1 1 0,-1 0 0,1 0 0,0 1 0,-1-1 0,1 1 0,0 1 0,-1-1 0,1 1 0,0 0 0,-1 0 0,1 1 0,-1-1 0,0 1 0,1 0 0,-1 1 0,0-1 0,0 1 0,5 4 0,-7-3 0,0-1 0,0 1 0,0 0 0,-1 0 0,0 0 0,1 0 0,-2 0 0,1 1 0,0-1 0,-1 0 0,0 1 0,0-1 0,0 1 0,-1 0 0,1-1 0,-1 1 0,0 0 0,0-1 0,-1 1 0,1 0 0,-3 8 0,-2 6 0,-1 1 0,-1-1 0,-13 29 0,8-26 0,0 0 0,-2-1 0,0-1 0,-1 0 0,-1-1 0,-1-1 0,-35 29 0,48-43 0,1 0 0,-1 0 0,1 1 0,-1-1 0,1 1 0,-4 9 0,6-13 0,1 0 0,0-1 0,-1 1 0,1 0 0,0 0 0,0 0 0,-1-1 0,1 1 0,0 0 0,0 0 0,0 0 0,0 0 0,0-1 0,0 1 0,1 0 0,-1 0 0,0 0 0,0-1 0,0 1 0,1 0 0,0 1 0,-1-2 0,1 1 0,0 0 0,0-1 0,0 1 0,0-1 0,0 1 0,0-1 0,0 0 0,0 1 0,0-1 0,1 0 0,-1 0 0,0 0 0,0 0 0,0 0 0,0 0 0,0 0 0,0 0 0,0 0 0,0 0 0,2-1 0,52-9-682,64-20-1,-100 24-6143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7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 24575,'-10'72'0,"0"-11"0,3 443 0,8-126 0,-2-364-82,1 24-175,-2-1 1,-2 1-1,-1-1 1,-12 43-1,11-63-6569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3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10 24575,'-1'-1'0,"-1"0"0,1 0 0,-1 0 0,1 0 0,-1 0 0,1 1 0,-1-1 0,0 0 0,0 1 0,1 0 0,-1-1 0,0 1 0,0 0 0,1 0 0,-1 0 0,0 0 0,0 0 0,0 0 0,1 0 0,-1 1 0,0-1 0,0 1 0,1-1 0,-1 1 0,0 0 0,1 0 0,-1 0 0,1-1 0,-1 1 0,1 1 0,-1-1 0,1 0 0,0 0 0,-2 2 0,-3 3 0,0 0 0,0 0 0,1 0 0,0 0 0,0 1 0,-4 8 0,2-1 0,1 1 0,1 1 0,0-1 0,1 1 0,1 0 0,0-1 0,1 2 0,0 25 0,2-33 0,0 1 0,1-1 0,0 0 0,0 0 0,1 0 0,0 0 0,0-1 0,1 1 0,0 0 0,1-1 0,0 0 0,0 0 0,1 0 0,-1 0 0,2-1 0,9 12 0,-12-16 0,0-1 0,0 1 0,0-1 0,0 0 0,0 0 0,0 0 0,1 0 0,-1-1 0,1 1 0,-1-1 0,1 0 0,-1 0 0,1 0 0,0 0 0,0-1 0,-1 1 0,1-1 0,0 0 0,0 0 0,0-1 0,-1 1 0,1-1 0,0 0 0,-1 1 0,1-2 0,0 1 0,-1 0 0,6-4 0,-5 3 0,-1-1 0,1 0 0,-1 0 0,0 0 0,0 0 0,0-1 0,0 1 0,-1-1 0,1 1 0,-1-1 0,0 0 0,0 0 0,0 0 0,-1 0 0,0-1 0,1 1 0,-1 0 0,-1-1 0,1 1 0,-1 0 0,1-1 0,-1 1 0,-1-9 0,-1 3 11,-1 0 0,1 1 0,-1-1 0,-1 0 0,0 1 0,0 0-1,-1 0 1,0 0 0,-1 1 0,-12-16 0,-1 3-506,-1 0 0,-35-27 0,31 29-6331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3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24575,'0'5'0,"0"6"0,0 10 0,0 6 0,0 4 0,0 5 0,0 10 0,0 2 0,0 3 0,0-4 0,0 0 0,-5-8 0,-1-11-8191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3:34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24575,'-2'17'0,"1"0"0,-2-1 0,0 1 0,-10 26 0,8-27 0,1 1 0,0-1 0,1 1 0,-2 27 0,5-35 0,1 0 0,-1 0 0,2 1 0,-1-1 0,2 0 0,-1 0 0,1-1 0,0 1 0,1 0 0,0-1 0,0 0 0,9 12 0,-11-17 0,0 0 0,1 0 0,0 0 0,0-1 0,-1 1 0,1-1 0,1 0 0,-1 0 0,0 0 0,0 0 0,1 0 0,-1-1 0,1 0 0,0 1 0,-1-1 0,1-1 0,0 1 0,0 0 0,-1-1 0,1 0 0,0 0 0,0 0 0,0 0 0,0-1 0,-1 1 0,1-1 0,0 0 0,-1 0 0,1-1 0,-1 1 0,1-1 0,-1 1 0,4-4 0,-3 2 0,0 0 0,0 0 0,0 0 0,-1-1 0,1 1 0,-1-1 0,0 0 0,-1 0 0,1 0 0,0-1 0,-1 1 0,0-1 0,0 1 0,-1-1 0,1 1 0,-1-1 0,0 0 0,0 0 0,0 0 0,-1 0 0,0 0 0,0 0 0,0 0 0,-2-8 0,0-5 0,0 0 0,-2 0 0,0 1 0,-1-1 0,-10-23 0,10 28 24,-1 1 0,-1 1 0,0-1 0,-11-13 0,16 22-111,-1 0-1,0-1 1,0 1 0,0 0-1,0 0 1,0 0 0,-1 1-1,0-1 1,1 1-1,-1 0 1,0 0 0,0 0-1,0 1 1,0-1 0,0 1-1,-7-1 1,-9 2-6739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6:49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0 163 24575,'4'-6'0,"1"1"0,-1 0 0,1 0 0,0 0 0,0 1 0,1 0 0,-1 0 0,1 0 0,0 1 0,0 0 0,0 0 0,0 0 0,11-3 0,30-16 0,-16 2 0,-21 12 0,0 1 0,0 0 0,1 1 0,0 0 0,0 1 0,0 0 0,1 1 0,0 0 0,0 1 0,13-2 0,-24 5 0,1-1 0,0 1 0,-1 0 0,1 0 0,0 0 0,-1 1 0,1-1 0,-1 0 0,1 1 0,0-1 0,-1 1 0,1-1 0,-1 1 0,1 0 0,-1-1 0,1 1 0,-1 0 0,0 0 0,1 0 0,-1 0 0,0 1 0,0-1 0,0 0 0,2 2 0,-2 0 0,0 0 0,0-1 0,0 1 0,0 0 0,0 0 0,0 1 0,-1-1 0,0 0 0,1 0 0,-1 0 0,0 0 0,-1 3 0,-1 8 0,0-1 0,-1 0 0,-1 0 0,-9 24 0,-13 13 0,-1-1 0,-3-2 0,-49 62 0,7-11 0,69-95 0,1 1 0,0 0 0,-1 0 0,1 0 0,1 0 0,-1 0 0,1 0 0,-1 0 0,0 8 0,2-11 0,0-1 0,0 1 0,0 0 0,0-1 0,0 1 0,0 0 0,0-1 0,1 1 0,-1-1 0,0 1 0,0 0 0,0-1 0,1 1 0,-1-1 0,0 1 0,1-1 0,-1 1 0,0-1 0,1 1 0,-1-1 0,1 1 0,-1-1 0,1 1 0,-1-1 0,1 0 0,0 1 0,1-1 0,0 1 0,-1-1 0,1 0 0,0 1 0,0-1 0,0 0 0,0-1 0,0 1 0,-1 0 0,1 0 0,0-1 0,0 1 0,3-2 0,36-12-102,-19 6-150,0 1-1,0 1 0,0 1 1,44-5-1,-42 10-6573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6:49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 24575,'-11'12'0,"1"1"0,0 0 0,1 1 0,0 0 0,2 1 0,-1 0 0,2 0 0,0 0 0,0 1 0,2 0 0,0 0 0,1 0 0,-3 27 0,6-34 0,0 0 0,1 1 0,-1-1 0,2 0 0,-1 0 0,1 0 0,1 0 0,6 16 0,-8-22 0,1 0 0,-1 0 0,1-1 0,0 1 0,-1-1 0,1 1 0,1-1 0,-1 0 0,0 0 0,0 0 0,1 0 0,-1 0 0,1 0 0,0-1 0,-1 1 0,1-1 0,0 0 0,0 0 0,0 0 0,0 0 0,0 0 0,0-1 0,0 1 0,0-1 0,0 0 0,0 0 0,1 0 0,-1 0 0,4-2 0,8 1 0,1-2 0,-1 0 0,0-1 0,0 0 0,-1-2 0,20-8 0,-29 11 0,-1 1 0,0-1 0,0 0 0,0 0 0,-1 0 0,1-1 0,-1 0 0,0 1 0,0-1 0,0 0 0,0 0 0,-1 0 0,1-1 0,-1 1 0,0-1 0,0 1 0,-1-1 0,0 0 0,1 0 0,-2 1 0,1-1 0,0 0 0,-1 0 0,0-7 0,-1 3 0,1 0 0,-1 0 0,-1 0 0,0 0 0,0 0 0,-1 0 0,0 0 0,0 1 0,-1-1 0,0 1 0,-1 0 0,0 0 0,0 0 0,0 1 0,-1 0 0,-1 0 0,1 0 0,-1 1 0,0 0 0,0 0 0,-1 1 0,1 0 0,-1 0 0,0 1 0,-1 0 0,1 0 0,-1 1 0,0 0 0,0 1 0,0-1 0,0 2 0,0-1 0,-14 1 0,-4 1-1365,3 1-5461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6:50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24575,'0'-5'0,"0"4"0,0 10 0,0 9 0,5 1 0,1 7 0,0 3 0,-1 10 0,3 9 0,0 0 0,-1 1 0,-2-3 0,-2-1 0,-1-2 0,-1-5 0,-1 1 0,0-7-8191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6:50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24575,'11'0'0,"4"-1"0,1 1 0,-1 1 0,0 0 0,1 1 0,-1 0 0,0 2 0,28 8 0,83 33 0,-125-44 0,0-1 0,-1 0 0,1 0 0,0 0 0,0 1 0,-1-1 0,1 0 0,0 1 0,-1-1 0,1 1 0,-1-1 0,1 1 0,-1-1 0,1 1 0,-1-1 0,1 1 0,-1-1 0,1 1 0,-1 0 0,1-1 0,-1 1 0,0 0 0,0 0 0,1-1 0,-1 1 0,0 0 0,0-1 0,0 1 0,0 0 0,1 0 0,-1-1 0,0 1 0,-1 0 0,1 0 0,0-1 0,0 1 0,0 0 0,0 0 0,-1-1 0,1 1 0,0 0 0,0-1 0,-1 1 0,1 0 0,-1-1 0,1 1 0,-1 0 0,1-1 0,-1 1 0,0 0 0,-39 32 0,14-11 0,26-21 0,0-1 0,0 0 0,0 1 0,0-1 0,0 1 0,0-1 0,0 0 0,0 1 0,0-1 0,0 0 0,0 1 0,1-1 0,-1 0 0,0 1 0,0-1 0,0 0 0,1 0 0,-1 1 0,0-1 0,0 0 0,1 1 0,-1-1 0,0 0 0,1 0 0,-1 0 0,0 0 0,1 1 0,-1-1 0,0 0 0,1 0 0,-1 0 0,0 0 0,1 0 0,-1 0 0,0 0 0,1 0 0,19 4 0,-13-3 0,2 2 0,0 1 0,0 0 0,0 0 0,0 1 0,-1 0 0,0 0 0,0 1 0,0 0 0,-1 0 0,0 1 0,0 0 0,-1 0 0,0 1 0,7 11 0,-10-16 0,0 1 0,-1 0 0,1 1 0,-1-1 0,0 0 0,-1 1 0,1-1 0,-1 1 0,0-1 0,0 1 0,0 0 0,0-1 0,-1 1 0,0 0 0,0 0 0,0-1 0,-1 1 0,1 0 0,-1-1 0,0 1 0,-1 0 0,1-1 0,-1 1 0,0-1 0,0 0 0,0 0 0,-1 0 0,1 0 0,-1 0 0,0 0 0,-4 3 0,2-3-59,0 0 0,-1 0-1,1-1 1,-1 0-1,1 0 1,-1-1 0,0 0-1,-1 0 1,1 0 0,0-1-1,0 1 1,-1-2 0,1 1-1,0-1 1,-1 0-1,1 0 1,-1 0 0,1-1-1,0 0 1,-1-1 0,1 1-1,-10-5 1,-3-1-6767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7:01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24575,'2'-7'0,"0"0"0,0 1 0,0 0 0,1-1 0,1 1 0,-1 0 0,1 0 0,0 1 0,0-1 0,0 1 0,1 0 0,0 0 0,0 0 0,9-6 0,-9 8 0,0 0 0,0 1 0,0 0 0,0 0 0,0 0 0,1 0 0,-1 1 0,1 0 0,-1 0 0,1 0 0,-1 1 0,1 0 0,-1 0 0,1 0 0,-1 1 0,9 2 0,-11-2 0,0 0 0,0 0 0,0 0 0,0 1 0,0 0 0,0 0 0,0-1 0,-1 1 0,1 1 0,-1-1 0,1 0 0,-1 1 0,0-1 0,0 1 0,0 0 0,0 0 0,-1 0 0,1-1 0,-1 2 0,1-1 0,-1 0 0,0 0 0,0 0 0,-1 1 0,1-1 0,-1 0 0,1 6 0,-1 6 0,0 0 0,-1-1 0,-1 1 0,0 0 0,-1-1 0,0 1 0,-1-1 0,-1 0 0,-10 22 0,4-14 0,-1-1 0,-1-1 0,-1 0 0,-1 0 0,-17 18 0,-2-9 0,41-34-57,0 1-1,0-1 1,0 1 0,0 0-1,0 0 1,16-4-1,-11 3-905,12-4-5863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7:02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 24575,'5'0'0,"5"0"0,7 0 0,4 0 0,3 0 0,3 0 0,1 0 0,0 0 0,0 0 0,-4-5 0,-12-1 0,-11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7:03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0 24575,'-1'2'0,"1"1"0,-1-1 0,-1 0 0,1 0 0,0 1 0,-1-1 0,1 0 0,-1 0 0,1-1 0,-5 4 0,-13 22 0,15-17 0,1 1 0,0 0 0,1 0 0,0 1 0,1-1 0,0 0 0,1 1 0,0-1 0,0 1 0,5 17 0,-5-25 0,1 0 0,0 0 0,0 0 0,0 0 0,1 0 0,0 0 0,0-1 0,0 1 0,0 0 0,0-1 0,0 0 0,1 1 0,0-1 0,0 0 0,0 0 0,0-1 0,0 1 0,0-1 0,1 1 0,0-1 0,-1 0 0,1 0 0,0-1 0,0 1 0,0-1 0,0 0 0,0 0 0,0 0 0,0 0 0,0-1 0,7 1 0,-8-1 0,0-1 0,0 1 0,0 0 0,-1-1 0,1 1 0,0-1 0,0 0 0,0 0 0,-1 0 0,1 0 0,-1-1 0,1 1 0,-1-1 0,1 1 0,-1-1 0,0 0 0,0 0 0,1 0 0,-2 0 0,1 0 0,0-1 0,0 1 0,-1 0 0,1-1 0,-1 0 0,0 1 0,0-1 0,0 0 0,0 1 0,0-1 0,0 0 0,0-5 0,0 1 0,0-1 0,-1 1 0,0-1 0,0 0 0,-1 1 0,1-1 0,-2 1 0,1-1 0,-1 1 0,0 0 0,-4-10 0,2 9 0,-1-1 0,0 1 0,0 0 0,0 0 0,-1 1 0,0 0 0,-1 0 0,0 0 0,0 1 0,-10-8 0,11 11 0,1-1 0,-1 1 0,0 1 0,0-1 0,0 1 0,0 0 0,0 0 0,0 1 0,-1 0 0,1 0 0,0 0 0,-1 1 0,1 0 0,-1 0 0,1 1 0,-8 1 0,-68 14-1365,59-12-5461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7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24575,'1'-3'0,"-1"1"0,1-1 0,0 1 0,0 0 0,0-1 0,0 1 0,0 0 0,1 0 0,-1 0 0,1 0 0,-1 0 0,1 0 0,0 0 0,0 0 0,0 1 0,0-1 0,0 1 0,0-1 0,4-1 0,45-23 0,-49 25 0,28-11 0,0 2 0,0 0 0,1 2 0,1 2 0,-1 0 0,1 3 0,44-1 0,-52 4 0,0 2 0,0 0 0,0 1 0,0 2 0,-1 1 0,1 0 0,-1 2 0,-1 0 0,0 2 0,29 16 0,-27-12 0,0 2 0,-1 0 0,-1 1 0,0 2 0,22 24 0,-39-37 0,-1-1 0,0 1 0,0 0 0,0 0 0,-1 0 0,0 1 0,0-1 0,-1 1 0,1-1 0,-1 1 0,1 10 0,-3-12 0,0 1 0,0-1 0,0 1 0,-1-1 0,0 0 0,0 1 0,-1-1 0,1 0 0,-1 0 0,0 0 0,0 0 0,-1 0 0,1 0 0,-1-1 0,0 1 0,-7 7 0,0-1 0,-1-1 0,0 0 0,-1-1 0,0 0 0,0 0 0,0-1 0,-1-1 0,-1 0 0,-21 7 0,-3-1 0,-2-1 0,-47 7 0,76-16-105,-1-1 0,1 0 0,-1-1 0,1 0 0,-1-1 0,0 0 0,1-1 0,-1 0 0,1-1 0,-1 0 0,1-1 0,-19-7 0,14 0-6721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7:03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24575,'5'9'0,"5"4"0,2 3 0,-2 9 0,3 4 0,-2 7 0,-2 1 0,-2 5 0,-4-2 0,4-6 0,0-1 0,-2 0 0,-1-3 0,-1 4 0,-1-4-8191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9:47:04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24575,'1'2'0,"1"0"0,0 0 0,0 0 0,0 0 0,0 0 0,0-1 0,0 1 0,0-1 0,1 1 0,-1-1 0,0 0 0,1 0 0,-1 0 0,1 0 0,0 0 0,2 0 0,14 7 0,-14-5 0,-1 0 0,1 1 0,0-1 0,-1 1 0,0 0 0,0 0 0,0 0 0,0 1 0,-1-1 0,1 1 0,-1 0 0,-1 0 0,1 0 0,-1 0 0,1 1 0,-1-1 0,-1 1 0,1-1 0,-1 1 0,0 0 0,0-1 0,-1 1 0,0 0 0,0 0 0,0-1 0,-1 1 0,0 0 0,0-1 0,0 1 0,0 0 0,-1-1 0,0 0 0,0 1 0,-1-1 0,0 0 0,0 0 0,0 0 0,0 0 0,-1-1 0,1 0 0,-1 1 0,-7 5 0,0 5 0,14-7 0,32-5 0,-29-3 0,-1 0 0,0 0 0,0 1 0,0-1 0,0 1 0,9 3 0,-8 0 0,-1 0 0,1 0 0,-1 1 0,0 0 0,-1 0 0,0 1 0,1-1 0,-1 1 0,-1 0 0,1 0 0,-1 0 0,0 0 0,-1 0 0,0 1 0,0 0 0,0-1 0,0 1 0,-1 0 0,0 10 0,1-6 0,-1 0 0,-1 0 0,0 0 0,-1 0 0,0 0 0,0-1 0,-1 1 0,0 0 0,-1-1 0,0 1 0,-9 17 0,9-24-59,-1 0 0,1 0-1,-1-1 1,0 1-1,0-1 1,0 0 0,-1 0-1,1 0 1,-1-1 0,0 1-1,1-1 1,-1 0 0,0-1-1,0 1 1,0-1-1,-1 0 1,1 0 0,0-1-1,0 1 1,0-1 0,-1 0-1,-6-2 1,-12 2-6767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0:02:51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24575,'5'-1'0,"0"0"0,0-1 0,0 0 0,0 1 0,0-2 0,-1 1 0,1 0 0,-1-1 0,0 0 0,1 0 0,-1-1 0,5-4 0,34-22 0,-29 25 0,0 1 0,1 1 0,0 0 0,0 0 0,-1 2 0,1 0 0,0 1 0,30 2 0,-43-1 0,0-1 0,0 0 0,0 0 0,0 1 0,0-1 0,0 1 0,0-1 0,0 1 0,0 0 0,0 0 0,0 0 0,0 0 0,-1 0 0,1 0 0,0 0 0,-1 1 0,1-1 0,-1 1 0,0-1 0,1 1 0,-1 0 0,0-1 0,0 1 0,0 0 0,1 3 0,-1-1 0,0 0 0,0 1 0,-1-1 0,0 0 0,0 1 0,0-1 0,0 0 0,-1 1 0,1-1 0,-1 0 0,-2 7 0,-4 7 0,0-1 0,0 0 0,-2 0 0,-17 25 0,-87 104 0,67-89 0,43-52 0,0-1 0,0 0 0,0 1 0,0 0 0,1-1 0,0 1 0,0 0 0,0 0 0,0 0 0,1 1 0,0-1 0,0 0 0,0 9 0,1-13 0,0 1 0,1-1 0,-1 1 0,0-1 0,1 1 0,-1-1 0,1 1 0,-1-1 0,1 1 0,0-1 0,-1 1 0,1-1 0,0 0 0,0 0 0,0 1 0,0-1 0,0 0 0,1 0 0,0 1 0,1 0 0,-1-1 0,1 0 0,0 0 0,-1 0 0,1 0 0,0-1 0,0 1 0,-1-1 0,1 0 0,0 1 0,0-1 0,0-1 0,0 1 0,4-1 0,8-2-151,1 0-1,0-1 0,-1-1 0,0 0 1,0-1-1,0-1 0,-1-1 1,17-10-1,-12 7-6674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0:02:52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1 24575,'-5'1'0,"1"1"0,0 1 0,-1-1 0,1 0 0,0 1 0,0 0 0,1 0 0,-1 0 0,-5 7 0,2-3 0,-14 12 0,0 1 0,2 1 0,1 1 0,-17 26 0,29-40 0,0 1 0,1 0 0,0 1 0,1-1 0,0 1 0,0 0 0,1 0 0,1 0 0,-1 0 0,2 0 0,-1 1 0,1-1 0,1 1 0,1 15 0,0-22 0,0 1 0,0-1 0,0 0 0,0 1 0,1-1 0,0 0 0,0 0 0,0 0 0,0 0 0,0-1 0,1 1 0,0-1 0,0 1 0,0-1 0,0 0 0,0 0 0,1 0 0,-1-1 0,1 1 0,5 2 0,-3-2 0,0-1 0,0 0 0,1 0 0,-1 0 0,1-1 0,0 0 0,-1 0 0,1 0 0,0-1 0,0 0 0,-1-1 0,12-1 0,-10 1 0,-1-1 0,1 0 0,0-1 0,0 0 0,-1 0 0,1 0 0,-1-1 0,0 0 0,0-1 0,9-7 0,-12 8 0,0 1 0,-1-1 0,1 0 0,-1 0 0,0 0 0,0 0 0,-1 0 0,1-1 0,-1 1 0,0-1 0,0 0 0,0 1 0,-1-1 0,0 0 0,0 0 0,0 0 0,0-7 0,-1 2 7,-1 0-1,0 0 0,0 1 0,-1-1 1,-1 1-1,1-1 0,-1 1 1,-1 0-1,0 0 0,0 0 1,-1 0-1,0 1 0,0 0 0,-1 0 1,0 0-1,-1 1 0,0 0 1,-8-7-1,5 6-112,0 0 0,0 1 0,-1 0 0,0 1 0,0 0 0,-1 1-1,0 0 1,0 1 0,0 0 0,0 1 0,0 0 0,-1 1 0,-19-1 0,8 3-6720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0:02:52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1 24575,'-7'103'0,"3"-61"0,1 55 0,3-86 0,1 1 0,1-1 0,0 1 0,0-1 0,1 0 0,0 0 0,1 0 0,0 0 0,9 14 0,-12-23 0,0 0 0,0 0 0,0 0 0,0-1 0,0 1 0,1 0 0,-1 0 0,0-1 0,1 1 0,0-1 0,-1 1 0,1-1 0,0 0 0,0 0 0,0 0 0,0 0 0,0 0 0,0 0 0,0 0 0,0 0 0,0-1 0,0 1 0,0-1 0,0 0 0,0 0 0,1 0 0,-1 0 0,0 0 0,0 0 0,0 0 0,0-1 0,1 1 0,-1-1 0,0 1 0,0-1 0,0 0 0,0 0 0,0 0 0,0 0 0,-1 0 0,1 0 0,0-1 0,0 1 0,-1-1 0,1 1 0,-1-1 0,1 0 0,0-1 0,3-2 0,-1 0 0,1-1 0,-1 1 0,-1-1 0,1 0 0,-1 0 0,0 0 0,0-1 0,-1 1 0,0 0 0,0-1 0,0 0 0,-1 0 0,1-12 0,-3 8 0,-1 0 0,0 0 0,0 0 0,-1 0 0,0 1 0,-1 0 0,-1-1 0,1 1 0,-2 1 0,1-1 0,-1 1 0,-1 0 0,1 0 0,-9-8 0,10 13 0,1-1 0,-1 1 0,0 0 0,0 1 0,0-1 0,-1 1 0,0 0 0,1 1 0,-1-1 0,0 1 0,0 0 0,0 0 0,0 1 0,0 0 0,-1 0 0,1 0 0,0 1 0,0 0 0,-1 0 0,1 1 0,0 0 0,0 0 0,-1 0 0,1 1 0,0-1 0,-7 5 0,-41 28-1365,30-17-5461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0:02:5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24575,'2'-3'0,"0"-1"0,0 0 0,0 1 0,1 0 0,0 0 0,-1 0 0,1 0 0,0 0 0,6-4 0,2-3 0,-7 7 0,-1-1 0,1 1 0,-1 0 0,1 0 0,0 0 0,0 0 0,1 1 0,-1-1 0,0 1 0,1 0 0,-1 1 0,1-1 0,6-1 0,-8 3 0,-1 1 0,0-1 0,0 0 0,0 1 0,0-1 0,0 1 0,0 0 0,0 0 0,0-1 0,0 1 0,0 1 0,0-1 0,0 0 0,0 0 0,-1 1 0,1-1 0,0 1 0,-1-1 0,0 1 0,1 0 0,-1 0 0,0-1 0,0 1 0,0 0 0,0 0 0,0 0 0,0 0 0,-1 0 0,1 1 0,-1-1 0,1 0 0,-1 3 0,3 7 0,0 0 0,-1 1 0,-1-1 0,0 1 0,-1-1 0,0 1 0,-4 19 0,-3 5 0,-14 42 0,13-54 0,2 0 0,0 0 0,1 0 0,-1 40 0,6-63 0,0 0 0,0-1 0,0 1 0,0 0 0,1 0 0,-1-1 0,1 1 0,-1 0 0,1-1 0,0 1 0,0 0 0,-1-1 0,1 1 0,0-1 0,0 1 0,1-1 0,-1 0 0,0 1 0,0-1 0,1 0 0,2 2 0,-1-1 0,1 0 0,0 0 0,0-1 0,0 1 0,0-1 0,0 0 0,0 0 0,0 0 0,5-1 0,10 1 0,-1-1 0,1-1 0,22-4 0,-36 4 0,10-1 0,-1 0 0,0-1 0,0-1 0,0 0 0,20-9 0,-34 12-49,1 1 1,0-1-1,-1 1 0,1-1 0,0 0 1,-1 1-1,1-1 0,-1 0 0,1 1 1,-1-1-1,0 0 0,1 0 0,-1 0 1,0 1-1,1-1 0,-1 0 0,0 0 1,0 0-1,0 0 0,0 0 0,0 1 1,0-1-1,0 0 0,0 0 0,0 0 0,0 0 1,-1-1-1,-4-10-6777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5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24575,'0'631'-1365,"0"-608"-5461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0 177 24575,'12'-1'0,"-1"0"0,0-1 0,0-1 0,0 1 0,0-2 0,0 0 0,16-8 0,-3 0 0,-1 0 0,24-19 0,-45 29 0,0 1 0,1-1 0,-1 0 0,0 1 0,-1-1 0,1 0 0,0 0 0,0 0 0,-1-1 0,1 1 0,-1 0 0,0-1 0,0 1 0,0 0 0,0-1 0,0 1 0,1-4 0,-2 4 0,0 1 0,0-1 0,0 0 0,-1 0 0,1 1 0,0-1 0,-1 0 0,1 1 0,-1-1 0,1 0 0,-1 1 0,0-1 0,1 1 0,-1-1 0,0 1 0,0-1 0,0 1 0,-1 0 0,-1-3 0,0 2 0,1 0 0,-1 0 0,0 0 0,0 1 0,0-1 0,0 1 0,0 0 0,0 0 0,0 0 0,0 0 0,-1 0 0,1 1 0,0-1 0,0 1 0,-1 0 0,1 0 0,0 0 0,-1 1 0,1-1 0,0 1 0,0 0 0,0 0 0,-1 0 0,1 0 0,0 0 0,-4 3 0,1 0 0,0 0 0,1 1 0,0 0 0,-1 0 0,1 0 0,1 0 0,-1 1 0,1 0 0,0 0 0,1 0 0,-1 0 0,1 0 0,0 1 0,1 0 0,-1-1 0,2 1 0,-1 0 0,1 0 0,-1 0 0,1 10 0,1-6 0,-1 1 0,2-1 0,0 1 0,0-1 0,1 0 0,0 1 0,1-1 0,0 0 0,1 0 0,0-1 0,11 20 0,-13-27-50,1 0-1,-1 0 1,0 0-1,1-1 0,0 1 1,-1-1-1,1 1 1,0-1-1,0 0 1,0-1-1,1 1 0,-1 0 1,0-1-1,1 0 1,-1 0-1,1 0 1,-1 0-1,1 0 0,0-1 1,-1 1-1,1-1 1,0 0-1,-1 0 1,1-1-1,-1 1 1,6-2-1,7-3-6775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7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291 55 24575,'-4'-2'0,"-1"1"0,1 0 0,-1-1 0,1 0 0,-1 0 0,1 0 0,0-1 0,-6-4 0,-11-6 0,13 10 0,1 0 0,-1 0 0,0 0 0,0 1 0,0 0 0,0 1 0,0 0 0,0 0 0,-1 1 0,1 0 0,0 0 0,0 1 0,0 0 0,0 0 0,-9 3 0,12-2 0,0 0 0,0 0 0,0 1 0,1-1 0,-1 1 0,1 0 0,0 0 0,0 0 0,0 1 0,0 0 0,0 0 0,1 0 0,0 0 0,0 0 0,0 0 0,0 1 0,1 0 0,-1-1 0,1 1 0,0 0 0,1 0 0,-1 0 0,1 0 0,-1 7 0,-1 24 0,2 1 0,1-1 0,1 0 0,12 63 0,2 41 0,7 50 0,-18-162 0,1-7-1365,2-4-5461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7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24575,'4'0'0,"7"0"0,4-5 0,6-1 0,3 1 0,2 0 0,1 2 0,0 1 0,0 0 0,1 2 0,-6-4 0,-1-2 0,-5 5 0,-5-2 0,1 0 0,-3 0-8191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8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0 24575,'-10'2'0,"1"1"0,0 0 0,0 0 0,0 0 0,1 1 0,-1 1 0,-14 9 0,12-7 0,-11 5 0,-19 12 0,-50 36 0,82-54 0,0 2 0,0-1 0,1 1 0,0 1 0,0-1 0,1 1 0,0 1 0,1-1 0,0 1 0,-10 20 0,15-27 0,1-1 0,-1 1 0,0-1 0,1 1 0,-1-1 0,1 1 0,-1 0 0,1-1 0,0 1 0,0-1 0,1 1 0,-1-1 0,0 1 0,1 0 0,0-1 0,-1 1 0,1-1 0,0 0 0,0 1 0,1-1 0,1 4 0,0-3 0,1 1 0,-1-1 0,0-1 0,1 1 0,-1 0 0,1-1 0,0 0 0,0 0 0,0 0 0,0 0 0,8 2 0,1-1 0,1 0 0,-1-1 0,1 0 0,-1-1 0,1-1 0,0 0 0,22-4 0,-19 1 0,-1 0 0,1-2 0,-1 0 0,0-1 0,0 0 0,-1-1 0,18-12 0,-24 13 0,-1 0 0,1-1 0,-2 0 0,1 0 0,-1 0 0,0-1 0,-1 0 0,0-1 0,0 0 0,0 0 0,-1 0 0,7-19 0,26-92 0,-38 121 0,-6 21 0,2 0 0,1 0 0,0 0 0,2 30 0,1-46 0,0 0 0,0-1 0,1 1 0,0-1 0,0 1 0,1-1 0,-1 1 0,1-1 0,0 0 0,1 0 0,-1 1 0,1-2 0,0 1 0,0 0 0,1-1 0,-1 1 0,1-1 0,0 0 0,0 0 0,0-1 0,1 1 0,-1-1 0,1 0 0,9 5 0,-9-7-76,0 0 1,1 0-1,-1 0 0,0-1 0,1 0 0,-1 0 0,0 0 0,1 0 1,-1-1-1,0 0 0,0 0 0,1-1 0,-1 1 0,0-1 1,0 0-1,0-1 0,4-2 0,10-5-6750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7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97 24575,'-2'0'0,"-1"1"0,1-1 0,0 1 0,0 0 0,0-1 0,0 1 0,0 0 0,0 1 0,1-1 0,-1 0 0,0 0 0,0 1 0,1-1 0,-1 1 0,1 0 0,-1-1 0,1 1 0,0 0 0,0 0 0,0 0 0,0 0 0,-2 4 0,-17 51 0,17-47 0,0 0 0,1 0 0,1 0 0,0 0 0,0 1 0,1-1 0,0 1 0,0-1 0,2 0 0,3 20 0,-4-27 0,-1 0 0,1 0 0,0-1 0,0 1 0,0 0 0,0 0 0,0-1 0,1 1 0,-1 0 0,1-1 0,0 0 0,0 1 0,0-1 0,0 0 0,0 0 0,0 0 0,0 0 0,1 0 0,-1-1 0,1 1 0,-1-1 0,1 1 0,0-1 0,0 0 0,-1 0 0,1 0 0,0 0 0,0-1 0,0 1 0,0-1 0,0 0 0,0 0 0,0 0 0,0 0 0,0 0 0,0-1 0,0 0 0,3 0 0,-2-1 0,1 0 0,0 0 0,-1 0 0,0 0 0,1-1 0,-1 0 0,0 1 0,0-2 0,0 1 0,-1 0 0,1-1 0,-1 0 0,0 0 0,0 0 0,0 0 0,0 0 0,-1-1 0,0 1 0,0-1 0,0 1 0,0-1 0,-1 0 0,0 0 0,0 0 0,0 0 0,0-7 0,0 3 0,-1 1 0,0 0 0,0 0 0,0-1 0,-1 1 0,-1 0 0,1 0 0,-1 0 0,-1 0 0,1 0 0,-1 1 0,-1-1 0,1 1 0,-1-1 0,-8-9 0,-4 1-195,-1 0 0,-1 1 0,-1 0 0,0 2 0,-1 0 0,-41-19 0,35 20-6631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8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1 173 24575,'2'14'0,"1"0"0,1 0 0,0 0 0,0-1 0,2 1 0,-1-1 0,2-1 0,15 25 0,-22-37 0,1 1 0,-1 0 0,0-1 0,1 1 0,-1-1 0,0 1 0,1 0 0,-1-1 0,1 1 0,-1-1 0,0 1 0,1-1 0,0 1 0,-1-1 0,1 0 0,-1 1 0,1-1 0,-1 1 0,1-1 0,0 0 0,-1 0 0,1 1 0,0-1 0,-1 0 0,1 0 0,0 0 0,6-14 0,-5-37 0,-2 46 0,-1-27 0,0 3 0,2 1 0,3-37 0,-3 59 0,0 1 0,0-1 0,0 0 0,1 1 0,-1-1 0,1 1 0,1-1 0,-1 1 0,1 0 0,0 0 0,0 0 0,0 0 0,1 0 0,0 1 0,0 0 0,0 0 0,6-5 0,-8 8 5,-1 0 0,1 0 0,0 0-1,0 0 1,0 0 0,0 1 0,0-1 0,1 1-1,-1-1 1,0 1 0,0 0 0,0 0 0,0 0-1,0 0 1,0 0 0,1 0 0,-1 1-1,0-1 1,0 1 0,0-1 0,0 1 0,0 0-1,0 0 1,3 2 0,1 1-217,-1 0 0,0 0 0,0 0-1,0 1 1,0 0 0,6 8 0,2 4-6614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8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1 121 24575,'2'15'0,"0"1"0,2-1 0,0 0 0,0 0 0,1 0 0,1-1 0,1 0 0,9 16 0,-16-29 0,0 0 0,1-1 0,-1 1 0,0-1 0,0 1 0,0-1 0,0 1 0,1-1 0,-1 1 0,0-1 0,1 1 0,-1-1 0,0 1 0,1-1 0,-1 0 0,0 1 0,1-1 0,-1 0 0,1 1 0,-1-1 0,1 0 0,-1 1 0,1-1 0,-1 0 0,1 0 0,-1 0 0,1 1 0,-1-1 0,1 0 0,-1 0 0,1 0 0,0 0 0,-1 0 0,1 0 0,-1 0 0,1 0 0,-1 0 0,1 0 0,-1 0 0,1-1 0,-1 1 0,1 0 0,-1 0 0,1 0 0,-1-1 0,1 1 0,-1 0 0,1-1 0,-1 1 0,1 0 0,-1-1 0,0 1 0,1-1 0,-1 1 0,1 0 0,-1-1 0,0 1 0,0-1 0,1 1 0,-1-1 0,0 1 0,0-1 0,0 1 0,1-1 0,-1 0 0,0 1 0,0-1 0,0 0 0,12-50 0,-10 41 0,6-26 0,-6 21 0,1-1 0,1 0 0,0 1 0,1 0 0,0 0 0,1 0 0,1 1 0,11-18 0,-17 31 0,0 0 0,0-1 0,-1 1 0,1 0 0,0 0 0,0 0 0,0 0 0,1 0 0,-1 0 0,0 0 0,0 0 0,0 0 0,1 1 0,-1-1 0,0 0 0,1 1 0,-1-1 0,1 1 0,-1-1 0,1 1 0,-1 0 0,1 0 0,-1 0 0,1 0 0,-1 0 0,3 0 0,-2 1 0,0 0 0,-1 0 0,1 0 0,0 1 0,0-1 0,-1 1 0,1-1 0,-1 1 0,1-1 0,-1 1 0,0 0 0,1 0 0,-1 0 0,0-1 0,1 5 0,3 6 0,-1 0 0,0 0 0,-1 0 0,0 1 0,1 13 0,-5 21 0,1-38 0,-1 0 0,1 0 0,0 0 0,1 1 0,0-1 0,4 16 0,-5-25 0,0 0 0,0 1 0,1-1 0,-1 0 0,0 0 0,0 1 0,0-1 0,0 0 0,0 0 0,0 0 0,1 1 0,-1-1 0,0 0 0,0 0 0,0 0 0,0 1 0,1-1 0,-1 0 0,0 0 0,0 0 0,1 0 0,-1 0 0,0 1 0,0-1 0,0 0 0,1 0 0,-1 0 0,0 0 0,1 0 0,-1 0 0,0 0 0,0 0 0,1 0 0,-1 0 0,0 0 0,0 0 0,1 0 0,-1 0 0,0 0 0,0 0 0,1-1 0,-1 1 0,12-11 0,5-17 0,-17 28 0,2-4 0,53-88 0,-49 82 0,2 0 0,-1 1 0,1 0 0,0 1 0,1 0 0,18-14 0,-26 21 0,0 1 0,0-1 0,0 0 0,0 1 0,0-1 0,0 1 0,0-1 0,0 1 0,1-1 0,-1 1 0,0 0 0,0 0 0,0 0 0,0-1 0,1 1 0,-1 0 0,0 0 0,0 1 0,0-1 0,1 0 0,-1 0 0,0 1 0,0-1 0,0 0 0,0 1 0,0-1 0,2 2 0,-1 0 0,0 0 0,0 0 0,0 0 0,-1 0 0,1 0 0,-1 1 0,1-1 0,-1 0 0,0 1 0,0-1 0,1 5 0,2 6 0,-1 0 0,-1 0 0,1 25 0,-4 63-1365,1-89-5461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9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0 253 24575,'8'-7'0,"0"1"0,1 0 0,-1 1 0,19-9 0,14-10 0,-24 12 0,-2 3 0,-1-1 0,0-1 0,-1 0 0,15-16 0,-26 25 0,0 0 0,-1 0 0,1 0 0,0-1 0,-1 1 0,1 0 0,-1-1 0,1 1 0,-1-1 0,0 1 0,0-1 0,0 0 0,-1 0 0,1 1 0,-1-1 0,1 0 0,-1 0 0,0 0 0,0 1 0,0-1 0,-1 0 0,1 0 0,-1 0 0,1 1 0,-1-1 0,0 0 0,0 0 0,0 1 0,0-1 0,-1 1 0,1-1 0,-4-3 0,4 4 0,-1 0 0,0 1 0,0-1 0,0 0 0,0 1 0,0-1 0,0 1 0,-1-1 0,1 1 0,0 0 0,-1 0 0,1 0 0,-1 1 0,1-1 0,-1 0 0,1 1 0,-1 0 0,1-1 0,-1 1 0,0 0 0,1 1 0,-1-1 0,1 0 0,-1 1 0,0-1 0,1 1 0,-1 0 0,1 0 0,0 0 0,-1 0 0,1 0 0,0 0 0,-1 1 0,1-1 0,-3 4 0,-3 1 0,0 0 0,1 0 0,0 1 0,0 0 0,0 1 0,1-1 0,0 1 0,-6 11 0,9-11 0,1-1 0,-1 0 0,1 1 0,1 0 0,-1 0 0,1-1 0,1 1 0,-1 0 0,1 0 0,1 0 0,0 0 0,0-1 0,0 1 0,1 0 0,5 13 0,-6-17 0,0 0 0,0 0 0,1 0 0,0 0 0,0-1 0,0 1 0,0 0 0,1-1 0,-1 0 0,1 1 0,0-1 0,0 0 0,0 0 0,0-1 0,0 1 0,1-1 0,-1 0 0,1 1 0,0-1 0,0-1 0,-1 1 0,1-1 0,0 1 0,0-1 0,1 0 0,-1-1 0,0 1 0,0-1 0,0 0 0,7 0 0,-5-2-80,0 0 0,-1 0-1,1-1 1,-1 1 0,0-1-1,0 0 1,0-1 0,0 1-1,0-1 1,-1 0 0,0-1 0,0 1-1,0 0 1,0-1 0,-1 0-1,4-7 1,7-11-6746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09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24575,'2'14'0,"0"0"0,0-1 0,1 1 0,1-1 0,0 0 0,12 24 0,10 40 0,-30-103 0,-2-48 0,6 62 0,0-1 0,0 0 0,1 1 0,1-1 0,0 1 0,8-24 0,-9 33 5,1-1 0,0 0 0,1 1-1,-1-1 1,0 1 0,1 0 0,0 0 0,0 0-1,0 0 1,0 1 0,0-1 0,0 1 0,1-1-1,-1 1 1,1 0 0,0 1 0,0-1-1,-1 1 1,1-1 0,0 1 0,0 0 0,0 1-1,1-1 1,4 0 0,-1 1-140,1 0 0,-1 1 0,0 0 0,1 0 0,-1 0 0,0 1 0,1 1 0,-1-1 0,0 1 0,11 7 0,-2-1-6691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7:49:22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24575,'6'-6'0,"1"2"0,0-1 0,0 1 0,1 0 0,-1 0 0,1 0 0,8-2 0,21-9 0,-18 6 0,0 1 0,1 1 0,0 1 0,0 1 0,24-4 0,-39 9 0,0-1 0,-1 1 0,1 0 0,0 0 0,0 1 0,0-1 0,-1 1 0,1 0 0,0 0 0,-1 1 0,1 0 0,-1-1 0,1 1 0,-1 1 0,0-1 0,0 1 0,0-1 0,0 1 0,0 0 0,-1 1 0,0-1 0,1 1 0,3 5 0,-3-4 0,-1 1 0,0-1 0,0 1 0,0-1 0,-1 1 0,0 0 0,0 0 0,0 0 0,-1 0 0,0 0 0,0 0 0,0 1 0,-1-1 0,0 0 0,0 0 0,-1 1 0,-1 7 0,0-8 0,0 1 0,0-1 0,0 1 0,-1-1 0,0 0 0,-1 0 0,1 0 0,-1 0 0,0-1 0,-1 0 0,1 1 0,-1-1 0,0-1 0,0 1 0,-1-1 0,-8 6 0,-7 1 0,0-1 0,0 0 0,-34 10 0,15-7 0,38-12 0,-1-1 0,1 1 0,0 0 0,-1-1 0,1 1 0,0 1 0,-1-1 0,1 0 0,0 0 0,0 1 0,0-1 0,0 1 0,0 0 0,0 0 0,1-1 0,-1 1 0,1 0 0,-1 0 0,1 1 0,0-1 0,-1 0 0,1 0 0,0 1 0,1-1 0,-1 1 0,0-1 0,1 0 0,-1 1 0,1-1 0,0 1 0,0 0 0,0-1 0,0 1 0,0-1 0,0 1 0,1-1 0,-1 1 0,1-1 0,1 4 0,5 8 0,0 1 0,1-1 0,0-1 0,2 0 0,14 17 0,9 16 0,-20-25-118,0 0-90,-1 1 0,-1 0 0,0 0 1,-2 1-1,7 25 0,-13-29-6618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5:57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58 24575,'5'-20'0,"0"-5"0,-5 24 0,0 1 0,-1-1 0,1 0 0,-1 0 0,1 1 0,-1-1 0,1 0 0,-1 1 0,1-1 0,-1 0 0,0 1 0,1-1 0,-1 1 0,0-1 0,1 1 0,-1-1 0,0 1 0,0 0 0,0-1 0,1 1 0,-1 0 0,0 0 0,0 0 0,0-1 0,0 1 0,0 0 0,1 0 0,-1 0 0,0 0 0,0 0 0,-1 1 0,0-1 0,0 0 0,-1 0 0,1 0 0,0 0 0,0 1 0,0-1 0,-1 1 0,1-1 0,0 1 0,0 0 0,0 0 0,0 0 0,0 0 0,0 1 0,0-1 0,0 0 0,1 1 0,-1-1 0,0 1 0,1 0 0,-1-1 0,0 3 0,1-3 0,1 0 0,0-1 0,-1 1 0,1 0 0,0-1 0,0 1 0,-1 0 0,1-1 0,0 1 0,0 0 0,0-1 0,0 1 0,0 0 0,0 0 0,0-1 0,0 1 0,1 0 0,-1-1 0,0 1 0,0 0 0,0-1 0,1 1 0,-1 0 0,0-1 0,1 2 0,1-1 0,-1 0 0,1 0 0,-1 0 0,0 0 0,1 0 0,0 0 0,-1 0 0,1-1 0,-1 1 0,1 0 0,0-1 0,-1 0 0,1 1 0,0-1 0,2 0 0,21-5 120,-21 1-321,-16 6-1083,1 1-5542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5:58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0 24575,'-5'0'0,"-1"9"0,5 3 0,2 4 0,2 8 0,4 0 0,1-13 0,3-9 0,1-8 0,-7-13 0,-9-7 0,-7 5 0,-7 6 0,-1 15 0,-1 7 0,3 7 0,4 9 0,4 2-8191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5:59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98 24575,'0'-4'0,"1"1"0,0 0 0,1-1 0,-1 1 0,1 0 0,-1-1 0,1 1 0,0 0 0,0 0 0,0 1 0,1-1 0,4-5 0,34-28 0,-39 35 0,-1-1 0,1 1 0,0-1 0,0 1 0,1 0 0,-1 0 0,0 0 0,0 0 0,1 0 0,-1 0 0,0 0 0,1 1 0,-1-1 0,0 1 0,1 0 0,-1 0 0,1 0 0,-1 0 0,1 0 0,-1 0 0,0 1 0,1-1 0,-1 1 0,1 0 0,-1 0 0,0 0 0,0 0 0,1 0 0,-1 0 0,0 0 0,0 1 0,0-1 0,0 1 0,-1-1 0,1 1 0,0 0 0,-1 0 0,1 0 0,-1 0 0,0 0 0,1 0 0,-1 0 0,2 5 0,1 2 0,0 1 0,0 0 0,-1 0 0,0 1 0,0-1 0,-1 1 0,-1-1 0,0 1 0,0 10 0,-2-6 0,-1 0 0,0-1 0,-1 1 0,0-1 0,-1 0 0,0 0 0,-2 0 0,0 0 0,0-1 0,-1 0 0,0 0 0,-2-1 0,1 0 0,-1 0 0,-1-1 0,0 0 0,-13 10 0,10-8 0,8-8 0,0 0 0,0 0 0,-1 0 0,0 0 0,0-1 0,0 0 0,0-1 0,-1 1 0,1-1 0,-1 0 0,-8 2 0,14-5 0,1 0 0,-1 0 0,1 0 0,-1 0 0,1 0 0,-1 0 0,1 0 0,-1 0 0,1 1 0,-1-1 0,1 0 0,-1 0 0,1 0 0,0 1 0,-1-1 0,1 0 0,-1 0 0,1 1 0,0-1 0,-1 0 0,1 1 0,0-1 0,-1 0 0,1 1 0,0-1 0,-1 1 0,1-1 0,0 0 0,0 1 0,0-1 0,-1 1 0,1-1 0,0 1 0,14 11 0,42 9 0,-40-15 0,5 2 40,1 0 0,40 7 0,-51-13-205,-1-1 0,1 0 0,0 0 0,-1-1 0,1-1 0,0 0 0,-1 0 0,13-4 0,-6-1-6661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5:59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193 131 24575,'-4'0'0,"0"0"0,0 0 0,-1 0 0,1 1 0,0-1 0,0 1 0,0 0 0,0 0 0,0 1 0,0-1 0,0 1 0,0 0 0,1 0 0,-1 0 0,0 0 0,1 1 0,0-1 0,-4 5 0,3-2 0,1 0 0,0 0 0,0 1 0,0-1 0,1 1 0,0 0 0,0 0 0,0 0 0,1 0 0,0 0 0,0 0 0,0 6 0,0-4 0,1 0 0,0 0 0,1-1 0,-1 1 0,1 0 0,1-1 0,0 1 0,0 0 0,0-1 0,1 0 0,0 0 0,0 0 0,1 0 0,0 0 0,0-1 0,9 12 0,-9-14 0,0 0 0,1 0 0,-1 0 0,1 0 0,0-1 0,0 0 0,0 0 0,1 0 0,-1-1 0,0 1 0,1-1 0,0-1 0,-1 1 0,1-1 0,0 0 0,0 0 0,0-1 0,0 0 0,0 0 0,0 0 0,0-1 0,-1 1 0,8-3 0,-6 1 0,0 1 0,0-1 0,-1 0 0,1-1 0,-1 0 0,1 0 0,-1 0 0,0-1 0,0 0 0,-1 0 0,1-1 0,-1 1 0,0-1 0,0 0 0,0 0 0,5-9 0,-7 9 0,-1-1 0,1 0 0,-1 1 0,0-1 0,0 0 0,-1 0 0,0 0 0,0 0 0,-1 0 0,1-1 0,-1 1 0,0 0 0,-1 0 0,0 0 0,0 0 0,0 0 0,0 0 0,-5-11 0,0 4 0,0 1 0,-1 0 0,0 0 0,-1 0 0,0 1 0,-1 0 0,0 1 0,0 0 0,-21-16 0,13 13 0,0 0 0,-1 1 0,-1 1 0,0 1 0,-32-13 0,46 21-49,1 0 1,0 0-1,-1 1 0,1-1 0,-1 1 1,0 0-1,1 1 0,-1-1 0,0 1 1,1 0-1,-1 0 0,0 0 0,1 1 1,-1 0-1,0 0 0,1 0 0,-1 0 1,1 1-1,-1 0 0,1 0 0,0 0 1,0 0-1,0 0 0,0 1 0,0 0 0,0 0 1,-3 4-1,-6 8-6777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08:47:08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24575,'1'21'0,"0"0"0,1-1 0,1 1 0,1-1 0,1 0 0,0 0 0,2 0 0,0-1 0,1 0 0,15 25 0,-18-36 0,0 0 0,1 0 0,0 0 0,0-1 0,0 0 0,1 0 0,1-1 0,-1 0 0,1 0 0,0 0 0,0-1 0,0 0 0,1-1 0,0 0 0,0 0 0,0-1 0,0 0 0,0-1 0,1 0 0,-1 0 0,1-1 0,0 0 0,-1-1 0,13 0 0,-16-1 0,0 0 0,-1-1 0,1 1 0,0-1 0,0 0 0,-1-1 0,1 1 0,-1-1 0,0 0 0,0 0 0,0-1 0,0 1 0,-1-1 0,1 0 0,-1-1 0,0 1 0,0-1 0,0 0 0,-1 1 0,0-2 0,0 1 0,0 0 0,0-1 0,-1 1 0,0-1 0,0 0 0,-1 1 0,2-8 0,-2 7 0,0 1 0,0-1 0,-1 1 0,1-1 0,-1 0 0,0 1 0,-1-1 0,0 0 0,1 1 0,-2-1 0,1 1 0,-1-1 0,0 1 0,0 0 0,0 0 0,0 0 0,-1 0 0,0 0 0,0 0 0,-1 1 0,1-1 0,-1 1 0,0 0 0,0 0 0,0 0 0,-1 1 0,1 0 0,-1 0 0,-10-5 0,-1 3-97,-1 0-1,0 2 1,0 0-1,0 1 1,0 1-1,-1 0 1,1 1-1,0 1 1,0 1-1,-1 0 1,1 2-1,1 0 0,-20 7 1,4 0-6729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6:00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24575,'0'5'0,"0"5"0,4 6 0,2 14 0,0 5 0,3 7 0,0 0 0,-5 2 0,0-3 0,0 2 0,-1-3 0,-1-3 0,4-4 0,0-3 0,0-2 0,-1-1 0,-2-6-8191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6:01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24575,'78'-12'0,"-63"8"0,-1 1 0,1 0 0,0 1 0,1 1 0,-1 0 0,0 1 0,0 0 0,23 5 0,-34-4 0,-1 1 0,1 0 0,-1-1 0,1 1 0,-1 1 0,0-1 0,0 0 0,0 1 0,-1 0 0,1 0 0,0 0 0,-1 0 0,0 0 0,0 0 0,0 0 0,0 1 0,0-1 0,-1 1 0,1-1 0,-1 1 0,0 0 0,0 0 0,-1-1 0,1 1 0,0 5 0,0 13 0,0-1 0,-1 1 0,-4 27 0,3-35 0,-12 101 1,4-44-684,1 75 0,8-136-6143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6:01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24575,'0'-4'0,"4"-2"0,7 5 0,5 2 0,4 2 0,4-1 0,2 0 0,1 0 0,0-1 0,0 8 0,0 3 0,0 0 0,0-3 0,0-3 0,-6-2-8191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4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24575,'5'0'0,"5"0"0,6-9 0,5-3 0,2 1 0,-1-3 0,-1 2 0,0 2 0,2 3 0,-4 7 0,-4 4-8191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5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59 144 24575,'1'-8'0,"0"0"0,0 0 0,1 1 0,0-1 0,1 0 0,-1 1 0,2-1 0,-1 1 0,1 0 0,8-13 0,-10 17 0,0-1 0,1 1 0,-1 0 0,0 0 0,1 0 0,0 0 0,0 1 0,0-1 0,0 1 0,0-1 0,1 1 0,-1 0 0,1 0 0,-1 1 0,1-1 0,0 1 0,-1-1 0,1 1 0,0 1 0,0-1 0,0 0 0,0 1 0,6 0 0,-7 1 0,0 0 0,0 0 0,1 1 0,-1-1 0,0 1 0,0 0 0,0 0 0,-1 0 0,1 0 0,0 1 0,-1-1 0,1 1 0,-1-1 0,0 1 0,0 0 0,0 0 0,0 0 0,-1 0 0,1 0 0,-1 1 0,1-1 0,-1 0 0,0 1 0,-1-1 0,2 5 0,0 5 0,0-1 0,-1 0 0,0 1 0,-1 0 0,-2 22 0,-1-19 0,0 1 0,-2 0 0,0-1 0,0 0 0,-2 0 0,0 0 0,-1-1 0,0 0 0,-17 22 0,5-12 0,-1-1 0,-1-1 0,-1-1 0,-30 23 0,51-43 0,0 0 0,-1-1 0,1 2 0,0-1 0,0 0 0,0 0 0,0 1 0,1-1 0,-1 1 0,1-1 0,-2 4 0,3-6 0,0 0 0,0 1 0,0-1 0,0 0 0,0 1 0,0-1 0,0 0 0,0 1 0,0-1 0,0 0 0,0 1 0,0-1 0,0 0 0,0 1 0,0-1 0,0 0 0,0 1 0,1-1 0,-1 0 0,0 0 0,0 1 0,0-1 0,1 0 0,-1 0 0,0 1 0,0-1 0,1 0 0,-1 0 0,0 1 0,0-1 0,1 0 0,0 0 0,21 1 0,39-10-682,93 0-1,-131 9-6143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5.9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55 24575,'-3'2'0,"1"1"0,-1-1 0,1 0 0,0 1 0,0-1 0,0 1 0,0-1 0,0 1 0,0 0 0,1 0 0,-1 0 0,1 0 0,0 0 0,0 0 0,-1 5 0,-2 2 0,-1 2 0,1-1 0,0 0 0,1 1 0,0 0 0,1 0 0,0 0 0,1 0 0,0 17 0,1-22 0,1 0 0,0 0 0,0 0 0,0 0 0,1-1 0,0 1 0,0 0 0,1-1 0,0 1 0,0-1 0,0 0 0,1 0 0,0 0 0,0 0 0,1-1 0,5 6 0,-7-9 0,-1 0 0,1 0 0,-1 0 0,1 0 0,0-1 0,0 1 0,0-1 0,0 0 0,0 0 0,0 0 0,0 0 0,0 0 0,1-1 0,-1 1 0,0-1 0,0 0 0,1 0 0,-1 0 0,0 0 0,0-1 0,1 1 0,-1-1 0,0 0 0,0 0 0,0 0 0,0 0 0,0-1 0,0 1 0,0-1 0,-1 0 0,1 0 0,0 0 0,-1 0 0,4-3 0,-1 0 0,-1 1 0,1-1 0,-1 0 0,0 0 0,0-1 0,0 1 0,-1-1 0,1 0 0,-2 0 0,1 0 0,-1 0 0,1 0 0,-2-1 0,1 1 0,-1-1 0,1-8 0,-4 3 0,1 0 0,-2 1 0,0-1 0,0 1 0,-1-1 0,-1 1 0,0 0 0,0 1 0,-1-1 0,0 1 0,-1 0 0,0 1 0,-1-1 0,0 2 0,0-1 0,-1 1 0,0 0 0,0 1 0,-1 0 0,0 0 0,0 1 0,-1 0 0,0 1 0,0 1 0,-20-7 0,25 10 8,1 1-1,-1 0 1,1 0-1,-1 0 1,1 0-1,-1 1 1,1 0-1,-1 0 1,1 1-1,0-1 1,0 1-1,-1 0 1,1 1-1,0-1 1,-5 5-1,2-2-193,0 1 1,0 0-1,1 1 0,0 0 1,0 0-1,1 0 1,-10 15-1,4-3-6640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6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36 24575,'-1'0'0,"1"0"0,-1 0 0,1 0 0,-1-1 0,1 1 0,-1 0 0,1 0 0,-1 0 0,1 0 0,-1-1 0,1 1 0,-1 0 0,1 0 0,0-1 0,-1 1 0,1 0 0,-1-1 0,1 1 0,0-1 0,-1 1 0,1 0 0,0-1 0,0 1 0,-1-1 0,1 1 0,0-1 0,0 1 0,0-1 0,0 1 0,-1-1 0,1 1 0,0-1 0,0 1 0,0-1 0,0 1 0,0-1 0,0 1 0,0-1 0,1 1 0,-1-1 0,0 1 0,0-1 0,0 1 0,0-1 0,1 1 0,-1-1 0,0 1 0,0 0 0,1-1 0,0-1 0,-1 1 0,0 1 0,1-1 0,0 0 0,-1 0 0,1 0 0,0 0 0,-1 0 0,1 0 0,0 1 0,0-1 0,0 0 0,0 1 0,0-1 0,0 0 0,0 1 0,0-1 0,0 1 0,0 0 0,0-1 0,0 1 0,0 0 0,0 0 0,0 0 0,0-1 0,0 1 0,0 0 0,2 1 0,0-1 0,-1 1 0,1-1 0,-1 1 0,1 0 0,-1 0 0,1 0 0,-1 0 0,1 0 0,-1 1 0,0-1 0,0 1 0,0 0 0,0-1 0,0 1 0,0 0 0,0 0 0,0 0 0,2 5 0,-2-3 0,0 1 0,0-1 0,-1 1 0,1 0 0,-1 0 0,0 0 0,0 0 0,-1 0 0,1 7 0,-2 5 0,0 0 0,-1 0 0,-1 0 0,-10 31 0,-68 165 0,53-144 0,27-67 0,-1 1 0,1 0 0,0 0 0,0 0 0,0-1 0,1 1 0,-1 0 0,1 0 0,-1 0 0,1 0 0,0 0 0,0 0 0,1 0 0,-1 0 0,0 0 0,1 0 0,1 4 0,-1-5 0,1-1 0,-1 1 0,1-1 0,-1 0 0,1 0 0,0 0 0,-1 1 0,1-2 0,0 1 0,0 0 0,0 0 0,0 0 0,0-1 0,0 1 0,0-1 0,-1 0 0,2 0 0,-1 1 0,0-1 0,0 0 0,0-1 0,0 1 0,0 0 0,0-1 0,-1 1 0,5-2 0,50-12 49,-39 9-521,1 1 1,33-5 0,-39 10-6355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6.9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24575,'2'14'0,"0"1"0,1-1 0,0 0 0,7 18 0,-2-6 0,0 13 0,-7-32 0,0 0 0,0-1 0,1 1 0,0-1 0,0 1 0,5 9 0,-5-14 0,-1 1 0,1-1 0,0 0 0,0 0 0,0-1 0,0 1 0,0 0 0,0-1 0,0 1 0,1-1 0,-1 1 0,0-1 0,1 0 0,-1 0 0,1 0 0,0-1 0,-1 1 0,1-1 0,0 1 0,-1-1 0,4 0 0,3 1 12,-1-1 0,1 0 0,0-1 0,-1 0 0,1 0 0,-1 0 0,1-1 0,-1-1 0,15-5 0,-20 6-67,0 1 0,0-1 0,0 0 0,0 0 0,0 0 0,-1 0 0,1 0 0,-1 0 0,1-1 0,-1 0 0,0 1 0,0-1 0,0 0 0,0 0 0,0 0 0,-1 0 0,1 0 0,-1 0 0,0 0 0,0-1 0,0 1 0,-1 0 0,1-1 0,-1 1 0,1-1 0,-2-5 0,-1-15-6771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7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24575,'0'4'0,"0"7"0,0 9 0,0 6 0,0 8 0,0 3 0,0 3 0,0 0 0,5 1 0,1 0 0,0-5 0,-2 2 0,0-1 0,-2-3 0,-1-3 0,-5-6 0,2-4 0,2-4-8191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5T18:17:57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24575,'5'0'0,"5"-9"0,7-3 0,3 1 0,4 2 0,2 2 0,1 3 0,0 2 0,-4-3 0,-2-1 0,0 0 0,1 2 0,2 1 0,0 2 0,1 0 0,-8 0 0,-7 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FF9E-2FD3-4578-A2F1-66C7EE533627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88322-9950-4808-BF11-B8793BA658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446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88322-9950-4808-BF11-B8793BA6580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52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gymnasieverden under forandring: massegymnasiet, fra grene til studieretninger til 2005- og 2017-reform, nye ungdomsuddannelser, teknologi/CAS</a:t>
            </a:r>
          </a:p>
          <a:p>
            <a:r>
              <a:rPr lang="da-DK" dirty="0"/>
              <a:t>En (parallel) udvikling på universiteterne. Tekstopgaver forsvandt på KU, på DTU fokus på Maple, mere og mere… siden rullet tilbage. Nu </a:t>
            </a:r>
            <a:r>
              <a:rPr lang="da-DK" dirty="0" err="1"/>
              <a:t>computational</a:t>
            </a:r>
            <a:r>
              <a:rPr lang="da-DK" dirty="0"/>
              <a:t> </a:t>
            </a:r>
            <a:r>
              <a:rPr lang="da-DK" dirty="0" err="1"/>
              <a:t>thinking</a:t>
            </a:r>
            <a:r>
              <a:rPr lang="da-DK" dirty="0"/>
              <a:t>/Python</a:t>
            </a:r>
          </a:p>
          <a:p>
            <a:r>
              <a:rPr lang="da-DK" dirty="0"/>
              <a:t>Ekspertudvalg…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88322-9950-4808-BF11-B8793BA6580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Redskabsfag: SRO, SRP, </a:t>
            </a:r>
            <a:r>
              <a:rPr lang="da-DK" dirty="0" err="1"/>
              <a:t>diff.lign</a:t>
            </a:r>
            <a:r>
              <a:rPr lang="da-DK" dirty="0"/>
              <a:t>, statistik, modeller, regression</a:t>
            </a:r>
          </a:p>
          <a:p>
            <a:r>
              <a:rPr lang="da-DK" dirty="0"/>
              <a:t>Svært ved at læse lektien, når ikke så mange opgaver, løser opgaver ved at veksle mellem opgaven, hints og facit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88322-9950-4808-BF11-B8793BA6580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944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Adgangskrav </a:t>
            </a:r>
            <a:r>
              <a:rPr lang="da-DK" dirty="0" err="1"/>
              <a:t>MatA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88322-9950-4808-BF11-B8793BA6580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235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E1A61-A1A3-18FC-F003-C81D5D91D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A5D4BBF-CA5B-AE63-8F56-851910008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EF67BE-29B3-A95D-6A9E-9BD6C742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E0BE7F-B1C8-227D-41EE-E4E4ACD1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E02BF0-1B71-544E-D6C4-F57E4C2B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84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B45EC-56FF-68BB-F804-011E6A25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4E1F729-3415-9692-D7AE-EE5478962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E5A14C-4CE0-312C-4B64-BA1CFEFE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0B8A44-D4D2-125A-83F9-DAF8C0D9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A61CCF-8E4C-E144-88B4-3822EACA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782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B0D5C11-C5DE-89B0-8846-F8F63B476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29ED71D-C8D8-72CE-8243-8BDFC4A77F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A855D7A-74F9-5AB1-7FF8-0F0AF707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123A44-149D-166D-DE6C-64A267E0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6809E4-836F-61CC-54C2-CE96DF2C5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31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938DA-DF5D-072F-FD2E-232C21C6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008B2C-FA41-D766-8BFC-14F43C5E5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358400-47DC-8468-CE12-17793A42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AF9058-BB82-B28C-BE5E-8436CFE9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A4706F4-A05A-7F71-9D32-B122D048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24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83B3E-4C55-030A-7BF0-1583D62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42F9160-B1C1-7874-CDEB-1B6CB0DD5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F40D10-3DB4-7971-872B-82C025C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296FAB-827A-A34D-F3C6-6244AD45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B563BC-2124-7318-A55E-C43CEAF3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38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EB74F-E2C8-E5D8-461D-DBF90FA4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7EE7FD-7AF2-9C74-5D5A-D7C5B397D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3B1E0A-E5A6-92A6-DC9A-5864E30BF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869A730-36D7-5AFE-20C5-75306F31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4796950-B3D9-2177-9DD7-DEE99977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DE967D-84FB-1804-D489-CA2E2A4E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9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ED619-1D88-A04D-99A6-001C64FB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99B4DE-A7D3-A0EC-D046-6FB694958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2EC4FE-F6EE-369B-54A0-E3332361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560682-D9F1-0416-9B20-46D5AC549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F1A1295-22B9-9171-5327-9B97A8ED9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FD04F9-CB19-F6A7-9CEB-3D664BC2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2490C1A-345C-3F40-3967-82603966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61BB434-CB79-0DD8-6565-11E1B8B3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BF033-6EBC-FE77-7EE5-928334F1E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657F7E-F00A-DC6A-767D-37DE5A2D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460DD2B-84D2-A7FA-796F-95928931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ACF196-356E-F9AB-EC29-BB0BC0A0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406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71B2F97-ACA0-E51F-78F7-BA595C49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30849D-DBF8-F745-D0CC-546619CC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8E13E8A-BD5D-E62A-E281-BA32CFDB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0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84D07-FF68-905A-7E5B-7257FA2D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47FDAF-9952-D364-E0E8-D88A0B84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74474FD-BCB4-A6B3-320D-1F9F046E6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7A51101-91A4-CC1E-D36C-7813C2DB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F05E0A-1EED-498C-F1D0-C8BFF913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512B382-7752-6C96-24F0-E8D53D33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16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F5E4C-438B-49E7-86E2-10054B60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F31EC2E-1504-6CB6-9C7F-778697009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900BFE8-F253-144E-4F79-F6D6D76D9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7A902E-78D6-B03F-5C75-CFBEDADDA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6CDD89-EB3F-ECFC-6A8F-240606B0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F4CB3F1-30CE-47B4-FD6B-A8555114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481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B15AD40-41C0-20C7-F4EF-BC5742A6A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8CE0C7-D53C-1673-5860-B0B2E902B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7C9081C-F6EB-0C0B-AD82-8C387D2D3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04F822-FFCA-4DAD-A006-FA8A16DE8BC0}" type="datetimeFigureOut">
              <a:rPr lang="da-DK" smtClean="0"/>
              <a:t>26-08-2024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0F729D-AA62-3435-1E4D-7B16AA423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CE1E9A1-D129-CB38-764A-AE0C469A5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4803BF-B87F-434F-A73F-042A94A2BD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35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10.xml"/><Relationship Id="rId42" Type="http://schemas.openxmlformats.org/officeDocument/2006/relationships/image" Target="../media/image2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4.xml"/><Relationship Id="rId16" Type="http://schemas.openxmlformats.org/officeDocument/2006/relationships/image" Target="../media/image7.png"/><Relationship Id="rId11" Type="http://schemas.openxmlformats.org/officeDocument/2006/relationships/customXml" Target="../ink/ink5.xml"/><Relationship Id="rId32" Type="http://schemas.openxmlformats.org/officeDocument/2006/relationships/image" Target="../media/image15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9.xml"/><Relationship Id="rId5" Type="http://schemas.openxmlformats.org/officeDocument/2006/relationships/customXml" Target="../ink/ink2.xml"/><Relationship Id="rId90" Type="http://schemas.openxmlformats.org/officeDocument/2006/relationships/image" Target="../media/image44.png"/><Relationship Id="rId95" Type="http://schemas.openxmlformats.org/officeDocument/2006/relationships/image" Target="../media/image46.png"/><Relationship Id="rId22" Type="http://schemas.openxmlformats.org/officeDocument/2006/relationships/image" Target="../media/image10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4.xml"/><Relationship Id="rId8" Type="http://schemas.openxmlformats.org/officeDocument/2006/relationships/image" Target="../media/image3.png"/><Relationship Id="rId51" Type="http://schemas.openxmlformats.org/officeDocument/2006/relationships/customXml" Target="../ink/ink25.xml"/><Relationship Id="rId72" Type="http://schemas.openxmlformats.org/officeDocument/2006/relationships/image" Target="../media/image35.png"/><Relationship Id="rId80" Type="http://schemas.openxmlformats.org/officeDocument/2006/relationships/image" Target="../media/image39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3" Type="http://schemas.openxmlformats.org/officeDocument/2006/relationships/customXml" Target="../ink/ink1.xml"/><Relationship Id="rId12" Type="http://schemas.openxmlformats.org/officeDocument/2006/relationships/image" Target="../media/image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20" Type="http://schemas.openxmlformats.org/officeDocument/2006/relationships/image" Target="../media/image9.png"/><Relationship Id="rId41" Type="http://schemas.openxmlformats.org/officeDocument/2006/relationships/customXml" Target="../ink/ink20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3.png"/><Relationship Id="rId91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" Type="http://schemas.openxmlformats.org/officeDocument/2006/relationships/image" Target="../media/image4.png"/><Relationship Id="rId31" Type="http://schemas.openxmlformats.org/officeDocument/2006/relationships/customXml" Target="../ink/ink15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8.png"/><Relationship Id="rId81" Type="http://schemas.openxmlformats.org/officeDocument/2006/relationships/customXml" Target="../ink/ink40.xml"/><Relationship Id="rId86" Type="http://schemas.openxmlformats.org/officeDocument/2006/relationships/image" Target="../media/image42.png"/><Relationship Id="rId94" Type="http://schemas.openxmlformats.org/officeDocument/2006/relationships/customXml" Target="../ink/ink47.xml"/><Relationship Id="rId4" Type="http://schemas.openxmlformats.org/officeDocument/2006/relationships/image" Target="../media/image1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8.png"/><Relationship Id="rId39" Type="http://schemas.openxmlformats.org/officeDocument/2006/relationships/customXml" Target="../ink/ink19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7.xml"/><Relationship Id="rId76" Type="http://schemas.openxmlformats.org/officeDocument/2006/relationships/image" Target="../media/image3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2.xml"/><Relationship Id="rId66" Type="http://schemas.openxmlformats.org/officeDocument/2006/relationships/image" Target="../media/image32.png"/><Relationship Id="rId87" Type="http://schemas.openxmlformats.org/officeDocument/2006/relationships/customXml" Target="../ink/ink43.xml"/><Relationship Id="rId61" Type="http://schemas.openxmlformats.org/officeDocument/2006/relationships/customXml" Target="../ink/ink30.xml"/><Relationship Id="rId82" Type="http://schemas.openxmlformats.org/officeDocument/2006/relationships/image" Target="../media/image40.png"/><Relationship Id="rId19" Type="http://schemas.openxmlformats.org/officeDocument/2006/relationships/customXml" Target="../ink/ink9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7.xml"/><Relationship Id="rId56" Type="http://schemas.openxmlformats.org/officeDocument/2006/relationships/image" Target="../media/image27.png"/><Relationship Id="rId77" Type="http://schemas.openxmlformats.org/officeDocument/2006/relationships/customXml" Target="../ink/ink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9.png"/><Relationship Id="rId21" Type="http://schemas.openxmlformats.org/officeDocument/2006/relationships/image" Target="../media/image60.png"/><Relationship Id="rId42" Type="http://schemas.openxmlformats.org/officeDocument/2006/relationships/image" Target="../media/image53.png"/><Relationship Id="rId63" Type="http://schemas.openxmlformats.org/officeDocument/2006/relationships/image" Target="../media/image82.png"/><Relationship Id="rId84" Type="http://schemas.openxmlformats.org/officeDocument/2006/relationships/customXml" Target="../ink/ink83.xml"/><Relationship Id="rId138" Type="http://schemas.openxmlformats.org/officeDocument/2006/relationships/customXml" Target="../ink/ink110.xml"/><Relationship Id="rId107" Type="http://schemas.openxmlformats.org/officeDocument/2006/relationships/image" Target="../media/image104.png"/><Relationship Id="rId11" Type="http://schemas.openxmlformats.org/officeDocument/2006/relationships/image" Target="../media/image55.png"/><Relationship Id="rId32" Type="http://schemas.openxmlformats.org/officeDocument/2006/relationships/customXml" Target="../ink/ink58.xml"/><Relationship Id="rId37" Type="http://schemas.openxmlformats.org/officeDocument/2006/relationships/image" Target="../media/image68.png"/><Relationship Id="rId53" Type="http://schemas.openxmlformats.org/officeDocument/2006/relationships/customXml" Target="../ink/ink68.xml"/><Relationship Id="rId58" Type="http://schemas.openxmlformats.org/officeDocument/2006/relationships/image" Target="../media/image79.png"/><Relationship Id="rId74" Type="http://schemas.openxmlformats.org/officeDocument/2006/relationships/customXml" Target="../ink/ink78.xml"/><Relationship Id="rId79" Type="http://schemas.openxmlformats.org/officeDocument/2006/relationships/image" Target="../media/image90.png"/><Relationship Id="rId102" Type="http://schemas.openxmlformats.org/officeDocument/2006/relationships/customXml" Target="../ink/ink92.xml"/><Relationship Id="rId123" Type="http://schemas.openxmlformats.org/officeDocument/2006/relationships/image" Target="../media/image81.png"/><Relationship Id="rId128" Type="http://schemas.openxmlformats.org/officeDocument/2006/relationships/customXml" Target="../ink/ink105.xml"/><Relationship Id="rId5" Type="http://schemas.openxmlformats.org/officeDocument/2006/relationships/image" Target="../media/image50.png"/><Relationship Id="rId90" Type="http://schemas.openxmlformats.org/officeDocument/2006/relationships/customXml" Target="../ink/ink86.xml"/><Relationship Id="rId95" Type="http://schemas.openxmlformats.org/officeDocument/2006/relationships/image" Target="../media/image98.png"/><Relationship Id="rId22" Type="http://schemas.openxmlformats.org/officeDocument/2006/relationships/customXml" Target="../ink/ink53.xml"/><Relationship Id="rId27" Type="http://schemas.openxmlformats.org/officeDocument/2006/relationships/image" Target="../media/image63.png"/><Relationship Id="rId43" Type="http://schemas.openxmlformats.org/officeDocument/2006/relationships/customXml" Target="../ink/ink63.xml"/><Relationship Id="rId48" Type="http://schemas.openxmlformats.org/officeDocument/2006/relationships/image" Target="../media/image74.png"/><Relationship Id="rId64" Type="http://schemas.openxmlformats.org/officeDocument/2006/relationships/customXml" Target="../ink/ink73.xml"/><Relationship Id="rId69" Type="http://schemas.openxmlformats.org/officeDocument/2006/relationships/image" Target="../media/image85.png"/><Relationship Id="rId113" Type="http://schemas.openxmlformats.org/officeDocument/2006/relationships/image" Target="../media/image107.png"/><Relationship Id="rId118" Type="http://schemas.openxmlformats.org/officeDocument/2006/relationships/customXml" Target="../ink/ink100.xml"/><Relationship Id="rId134" Type="http://schemas.openxmlformats.org/officeDocument/2006/relationships/customXml" Target="../ink/ink108.xml"/><Relationship Id="rId139" Type="http://schemas.openxmlformats.org/officeDocument/2006/relationships/image" Target="../media/image117.png"/><Relationship Id="rId80" Type="http://schemas.openxmlformats.org/officeDocument/2006/relationships/customXml" Target="../ink/ink81.xml"/><Relationship Id="rId85" Type="http://schemas.openxmlformats.org/officeDocument/2006/relationships/image" Target="../media/image93.png"/><Relationship Id="rId12" Type="http://schemas.openxmlformats.org/officeDocument/2006/relationships/customXml" Target="../ink/ink50.xml"/><Relationship Id="rId17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customXml" Target="../ink/ink61.xml"/><Relationship Id="rId59" Type="http://schemas.openxmlformats.org/officeDocument/2006/relationships/customXml" Target="../ink/ink71.xml"/><Relationship Id="rId103" Type="http://schemas.openxmlformats.org/officeDocument/2006/relationships/image" Target="../media/image102.png"/><Relationship Id="rId108" Type="http://schemas.openxmlformats.org/officeDocument/2006/relationships/customXml" Target="../ink/ink95.xml"/><Relationship Id="rId124" Type="http://schemas.openxmlformats.org/officeDocument/2006/relationships/customXml" Target="../ink/ink103.xml"/><Relationship Id="rId129" Type="http://schemas.openxmlformats.org/officeDocument/2006/relationships/image" Target="../media/image112.png"/><Relationship Id="rId54" Type="http://schemas.openxmlformats.org/officeDocument/2006/relationships/image" Target="../media/image77.png"/><Relationship Id="rId70" Type="http://schemas.openxmlformats.org/officeDocument/2006/relationships/customXml" Target="../ink/ink76.xml"/><Relationship Id="rId75" Type="http://schemas.openxmlformats.org/officeDocument/2006/relationships/image" Target="../media/image88.png"/><Relationship Id="rId91" Type="http://schemas.openxmlformats.org/officeDocument/2006/relationships/image" Target="../media/image57.png"/><Relationship Id="rId96" Type="http://schemas.openxmlformats.org/officeDocument/2006/relationships/customXml" Target="../ink/ink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23" Type="http://schemas.openxmlformats.org/officeDocument/2006/relationships/image" Target="../media/image61.png"/><Relationship Id="rId28" Type="http://schemas.openxmlformats.org/officeDocument/2006/relationships/customXml" Target="../ink/ink56.xml"/><Relationship Id="rId49" Type="http://schemas.openxmlformats.org/officeDocument/2006/relationships/customXml" Target="../ink/ink66.xml"/><Relationship Id="rId114" Type="http://schemas.openxmlformats.org/officeDocument/2006/relationships/customXml" Target="../ink/ink98.xml"/><Relationship Id="rId119" Type="http://schemas.openxmlformats.org/officeDocument/2006/relationships/image" Target="../media/image110.png"/><Relationship Id="rId44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3.png"/><Relationship Id="rId81" Type="http://schemas.openxmlformats.org/officeDocument/2006/relationships/image" Target="../media/image91.png"/><Relationship Id="rId86" Type="http://schemas.openxmlformats.org/officeDocument/2006/relationships/customXml" Target="../ink/ink84.xml"/><Relationship Id="rId130" Type="http://schemas.openxmlformats.org/officeDocument/2006/relationships/customXml" Target="../ink/ink106.xml"/><Relationship Id="rId135" Type="http://schemas.openxmlformats.org/officeDocument/2006/relationships/image" Target="../media/image115.png"/><Relationship Id="rId18" Type="http://schemas.openxmlformats.org/officeDocument/2006/relationships/customXml" Target="../ink/ink51.xml"/><Relationship Id="rId39" Type="http://schemas.openxmlformats.org/officeDocument/2006/relationships/image" Target="../media/image69.png"/><Relationship Id="rId109" Type="http://schemas.openxmlformats.org/officeDocument/2006/relationships/image" Target="../media/image105.png"/><Relationship Id="rId34" Type="http://schemas.openxmlformats.org/officeDocument/2006/relationships/customXml" Target="../ink/ink59.xml"/><Relationship Id="rId50" Type="http://schemas.openxmlformats.org/officeDocument/2006/relationships/image" Target="../media/image75.png"/><Relationship Id="rId55" Type="http://schemas.openxmlformats.org/officeDocument/2006/relationships/customXml" Target="../ink/ink69.xml"/><Relationship Id="rId76" Type="http://schemas.openxmlformats.org/officeDocument/2006/relationships/customXml" Target="../ink/ink79.xml"/><Relationship Id="rId97" Type="http://schemas.openxmlformats.org/officeDocument/2006/relationships/image" Target="../media/image99.png"/><Relationship Id="rId104" Type="http://schemas.openxmlformats.org/officeDocument/2006/relationships/customXml" Target="../ink/ink93.xml"/><Relationship Id="rId120" Type="http://schemas.openxmlformats.org/officeDocument/2006/relationships/customXml" Target="../ink/ink101.xml"/><Relationship Id="rId125" Type="http://schemas.openxmlformats.org/officeDocument/2006/relationships/image" Target="../media/image96.png"/><Relationship Id="rId7" Type="http://schemas.openxmlformats.org/officeDocument/2006/relationships/image" Target="../media/image52.png"/><Relationship Id="rId71" Type="http://schemas.openxmlformats.org/officeDocument/2006/relationships/image" Target="../media/image86.png"/><Relationship Id="rId92" Type="http://schemas.openxmlformats.org/officeDocument/2006/relationships/customXml" Target="../ink/ink87.xml"/><Relationship Id="rId2" Type="http://schemas.openxmlformats.org/officeDocument/2006/relationships/image" Target="../media/image47.png"/><Relationship Id="rId29" Type="http://schemas.openxmlformats.org/officeDocument/2006/relationships/image" Target="../media/image64.png"/><Relationship Id="rId24" Type="http://schemas.openxmlformats.org/officeDocument/2006/relationships/customXml" Target="../ink/ink54.xml"/><Relationship Id="rId40" Type="http://schemas.openxmlformats.org/officeDocument/2006/relationships/customXml" Target="../ink/ink62.xml"/><Relationship Id="rId45" Type="http://schemas.openxmlformats.org/officeDocument/2006/relationships/customXml" Target="../ink/ink64.xml"/><Relationship Id="rId66" Type="http://schemas.openxmlformats.org/officeDocument/2006/relationships/customXml" Target="../ink/ink74.xml"/><Relationship Id="rId87" Type="http://schemas.openxmlformats.org/officeDocument/2006/relationships/image" Target="../media/image94.png"/><Relationship Id="rId110" Type="http://schemas.openxmlformats.org/officeDocument/2006/relationships/customXml" Target="../ink/ink96.xml"/><Relationship Id="rId115" Type="http://schemas.openxmlformats.org/officeDocument/2006/relationships/image" Target="../media/image108.png"/><Relationship Id="rId131" Type="http://schemas.openxmlformats.org/officeDocument/2006/relationships/image" Target="../media/image113.png"/><Relationship Id="rId136" Type="http://schemas.openxmlformats.org/officeDocument/2006/relationships/customXml" Target="../ink/ink109.xml"/><Relationship Id="rId61" Type="http://schemas.openxmlformats.org/officeDocument/2006/relationships/image" Target="../media/image56.png"/><Relationship Id="rId82" Type="http://schemas.openxmlformats.org/officeDocument/2006/relationships/customXml" Target="../ink/ink82.xml"/><Relationship Id="rId19" Type="http://schemas.openxmlformats.org/officeDocument/2006/relationships/image" Target="../media/image59.png"/><Relationship Id="rId30" Type="http://schemas.openxmlformats.org/officeDocument/2006/relationships/customXml" Target="../ink/ink57.xml"/><Relationship Id="rId35" Type="http://schemas.openxmlformats.org/officeDocument/2006/relationships/image" Target="../media/image67.png"/><Relationship Id="rId56" Type="http://schemas.openxmlformats.org/officeDocument/2006/relationships/image" Target="../media/image78.png"/><Relationship Id="rId77" Type="http://schemas.openxmlformats.org/officeDocument/2006/relationships/image" Target="../media/image89.png"/><Relationship Id="rId100" Type="http://schemas.openxmlformats.org/officeDocument/2006/relationships/customXml" Target="../ink/ink91.xml"/><Relationship Id="rId105" Type="http://schemas.openxmlformats.org/officeDocument/2006/relationships/image" Target="../media/image103.png"/><Relationship Id="rId126" Type="http://schemas.openxmlformats.org/officeDocument/2006/relationships/customXml" Target="../ink/ink104.xml"/><Relationship Id="rId8" Type="http://schemas.openxmlformats.org/officeDocument/2006/relationships/customXml" Target="../ink/ink48.xml"/><Relationship Id="rId51" Type="http://schemas.openxmlformats.org/officeDocument/2006/relationships/customXml" Target="../ink/ink67.xml"/><Relationship Id="rId72" Type="http://schemas.openxmlformats.org/officeDocument/2006/relationships/customXml" Target="../ink/ink77.xml"/><Relationship Id="rId93" Type="http://schemas.openxmlformats.org/officeDocument/2006/relationships/image" Target="../media/image71.png"/><Relationship Id="rId98" Type="http://schemas.openxmlformats.org/officeDocument/2006/relationships/customXml" Target="../ink/ink90.xml"/><Relationship Id="rId121" Type="http://schemas.openxmlformats.org/officeDocument/2006/relationships/image" Target="../media/image111.png"/><Relationship Id="rId3" Type="http://schemas.openxmlformats.org/officeDocument/2006/relationships/image" Target="../media/image48.png"/><Relationship Id="rId25" Type="http://schemas.openxmlformats.org/officeDocument/2006/relationships/image" Target="../media/image62.png"/><Relationship Id="rId46" Type="http://schemas.openxmlformats.org/officeDocument/2006/relationships/image" Target="../media/image73.png"/><Relationship Id="rId67" Type="http://schemas.openxmlformats.org/officeDocument/2006/relationships/image" Target="../media/image84.png"/><Relationship Id="rId116" Type="http://schemas.openxmlformats.org/officeDocument/2006/relationships/customXml" Target="../ink/ink99.xml"/><Relationship Id="rId137" Type="http://schemas.openxmlformats.org/officeDocument/2006/relationships/image" Target="../media/image116.png"/><Relationship Id="rId20" Type="http://schemas.openxmlformats.org/officeDocument/2006/relationships/customXml" Target="../ink/ink52.xml"/><Relationship Id="rId41" Type="http://schemas.openxmlformats.org/officeDocument/2006/relationships/image" Target="../media/image70.png"/><Relationship Id="rId62" Type="http://schemas.openxmlformats.org/officeDocument/2006/relationships/customXml" Target="../ink/ink72.xml"/><Relationship Id="rId83" Type="http://schemas.openxmlformats.org/officeDocument/2006/relationships/image" Target="../media/image92.png"/><Relationship Id="rId88" Type="http://schemas.openxmlformats.org/officeDocument/2006/relationships/customXml" Target="../ink/ink85.xml"/><Relationship Id="rId111" Type="http://schemas.openxmlformats.org/officeDocument/2006/relationships/image" Target="../media/image106.png"/><Relationship Id="rId132" Type="http://schemas.openxmlformats.org/officeDocument/2006/relationships/customXml" Target="../ink/ink107.xml"/><Relationship Id="rId36" Type="http://schemas.openxmlformats.org/officeDocument/2006/relationships/customXml" Target="../ink/ink60.xml"/><Relationship Id="rId57" Type="http://schemas.openxmlformats.org/officeDocument/2006/relationships/customXml" Target="../ink/ink70.xml"/><Relationship Id="rId106" Type="http://schemas.openxmlformats.org/officeDocument/2006/relationships/customXml" Target="../ink/ink94.xml"/><Relationship Id="rId127" Type="http://schemas.openxmlformats.org/officeDocument/2006/relationships/image" Target="../media/image97.png"/><Relationship Id="rId10" Type="http://schemas.openxmlformats.org/officeDocument/2006/relationships/customXml" Target="../ink/ink49.xml"/><Relationship Id="rId31" Type="http://schemas.openxmlformats.org/officeDocument/2006/relationships/image" Target="../media/image65.png"/><Relationship Id="rId52" Type="http://schemas.openxmlformats.org/officeDocument/2006/relationships/image" Target="../media/image76.png"/><Relationship Id="rId73" Type="http://schemas.openxmlformats.org/officeDocument/2006/relationships/image" Target="../media/image87.png"/><Relationship Id="rId78" Type="http://schemas.openxmlformats.org/officeDocument/2006/relationships/customXml" Target="../ink/ink80.xml"/><Relationship Id="rId94" Type="http://schemas.openxmlformats.org/officeDocument/2006/relationships/customXml" Target="../ink/ink88.xml"/><Relationship Id="rId99" Type="http://schemas.openxmlformats.org/officeDocument/2006/relationships/image" Target="../media/image100.png"/><Relationship Id="rId101" Type="http://schemas.openxmlformats.org/officeDocument/2006/relationships/image" Target="../media/image101.png"/><Relationship Id="rId122" Type="http://schemas.openxmlformats.org/officeDocument/2006/relationships/customXml" Target="../ink/ink102.xml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26" Type="http://schemas.openxmlformats.org/officeDocument/2006/relationships/customXml" Target="../ink/ink55.xml"/><Relationship Id="rId47" Type="http://schemas.openxmlformats.org/officeDocument/2006/relationships/customXml" Target="../ink/ink65.xml"/><Relationship Id="rId68" Type="http://schemas.openxmlformats.org/officeDocument/2006/relationships/customXml" Target="../ink/ink75.xml"/><Relationship Id="rId89" Type="http://schemas.openxmlformats.org/officeDocument/2006/relationships/image" Target="../media/image95.png"/><Relationship Id="rId112" Type="http://schemas.openxmlformats.org/officeDocument/2006/relationships/customXml" Target="../ink/ink97.xml"/><Relationship Id="rId133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svg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3.xml"/><Relationship Id="rId13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customXml" Target="../ink/ink1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2.xml"/><Relationship Id="rId11" Type="http://schemas.openxmlformats.org/officeDocument/2006/relationships/image" Target="../media/image129.png"/><Relationship Id="rId5" Type="http://schemas.openxmlformats.org/officeDocument/2006/relationships/image" Target="../media/image126.png"/><Relationship Id="rId10" Type="http://schemas.openxmlformats.org/officeDocument/2006/relationships/customXml" Target="../ink/ink114.xml"/><Relationship Id="rId4" Type="http://schemas.openxmlformats.org/officeDocument/2006/relationships/customXml" Target="../ink/ink111.xml"/><Relationship Id="rId9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EE38355B-D8FC-0ED3-F6B7-A4D1DC15FDAF}"/>
              </a:ext>
            </a:extLst>
          </p:cNvPr>
          <p:cNvGrpSpPr/>
          <p:nvPr/>
        </p:nvGrpSpPr>
        <p:grpSpPr>
          <a:xfrm>
            <a:off x="2839869" y="2100105"/>
            <a:ext cx="1496520" cy="741600"/>
            <a:chOff x="2839869" y="2100105"/>
            <a:chExt cx="149652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D30DE9EB-1821-659C-0EB0-1219D21C3256}"/>
                    </a:ext>
                  </a:extLst>
                </p14:cNvPr>
                <p14:cNvContentPartPr/>
                <p14:nvPr/>
              </p14:nvContentPartPr>
              <p14:xfrm>
                <a:off x="2839869" y="2154465"/>
                <a:ext cx="247320" cy="408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D30DE9EB-1821-659C-0EB0-1219D21C325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21869" y="2136825"/>
                  <a:ext cx="2829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5F76677E-92FA-326D-AF97-A3424FA5B0C6}"/>
                    </a:ext>
                  </a:extLst>
                </p14:cNvPr>
                <p14:cNvContentPartPr/>
                <p14:nvPr/>
              </p14:nvContentPartPr>
              <p14:xfrm>
                <a:off x="3213549" y="2308185"/>
                <a:ext cx="234000" cy="51876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5F76677E-92FA-326D-AF97-A3424FA5B0C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95549" y="2290185"/>
                  <a:ext cx="2696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9E3F23BA-1242-790A-D1CC-FC8932728972}"/>
                    </a:ext>
                  </a:extLst>
                </p14:cNvPr>
                <p14:cNvContentPartPr/>
                <p14:nvPr/>
              </p14:nvContentPartPr>
              <p14:xfrm>
                <a:off x="3556989" y="2100105"/>
                <a:ext cx="137520" cy="47700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9E3F23BA-1242-790A-D1CC-FC893272897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38989" y="2082465"/>
                  <a:ext cx="1731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Håndskrift 4">
                  <a:extLst>
                    <a:ext uri="{FF2B5EF4-FFF2-40B4-BE49-F238E27FC236}">
                      <a16:creationId xmlns:a16="http://schemas.microsoft.com/office/drawing/2014/main" id="{0600609B-0780-5682-17C1-D30CD82ED176}"/>
                    </a:ext>
                  </a:extLst>
                </p14:cNvPr>
                <p14:cNvContentPartPr/>
                <p14:nvPr/>
              </p14:nvContentPartPr>
              <p14:xfrm>
                <a:off x="3847149" y="2323305"/>
                <a:ext cx="210240" cy="240120"/>
              </p14:xfrm>
            </p:contentPart>
          </mc:Choice>
          <mc:Fallback xmlns="">
            <p:pic>
              <p:nvPicPr>
                <p:cNvPr id="5" name="Håndskrift 4">
                  <a:extLst>
                    <a:ext uri="{FF2B5EF4-FFF2-40B4-BE49-F238E27FC236}">
                      <a16:creationId xmlns:a16="http://schemas.microsoft.com/office/drawing/2014/main" id="{0600609B-0780-5682-17C1-D30CD82ED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29149" y="2305665"/>
                  <a:ext cx="245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DB0AFC06-E5F7-713A-8DDD-09C77299D5B5}"/>
                    </a:ext>
                  </a:extLst>
                </p14:cNvPr>
                <p14:cNvContentPartPr/>
                <p14:nvPr/>
              </p14:nvContentPartPr>
              <p14:xfrm>
                <a:off x="4156029" y="2344545"/>
                <a:ext cx="180360" cy="49716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DB0AFC06-E5F7-713A-8DDD-09C77299D5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38389" y="2326545"/>
                  <a:ext cx="216000" cy="53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ED16FF9A-A36B-B93F-FD1F-6A4FB0F39A1A}"/>
              </a:ext>
            </a:extLst>
          </p:cNvPr>
          <p:cNvGrpSpPr/>
          <p:nvPr/>
        </p:nvGrpSpPr>
        <p:grpSpPr>
          <a:xfrm>
            <a:off x="5024349" y="2172465"/>
            <a:ext cx="678600" cy="667800"/>
            <a:chOff x="5024349" y="2172465"/>
            <a:chExt cx="67860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Håndskrift 7">
                  <a:extLst>
                    <a:ext uri="{FF2B5EF4-FFF2-40B4-BE49-F238E27FC236}">
                      <a16:creationId xmlns:a16="http://schemas.microsoft.com/office/drawing/2014/main" id="{8BEF10E3-84A8-E58B-1081-544F99FB57FB}"/>
                    </a:ext>
                  </a:extLst>
                </p14:cNvPr>
                <p14:cNvContentPartPr/>
                <p14:nvPr/>
              </p14:nvContentPartPr>
              <p14:xfrm>
                <a:off x="5129109" y="2380545"/>
                <a:ext cx="22320" cy="459720"/>
              </p14:xfrm>
            </p:contentPart>
          </mc:Choice>
          <mc:Fallback xmlns="">
            <p:pic>
              <p:nvPicPr>
                <p:cNvPr id="8" name="Håndskrift 7">
                  <a:extLst>
                    <a:ext uri="{FF2B5EF4-FFF2-40B4-BE49-F238E27FC236}">
                      <a16:creationId xmlns:a16="http://schemas.microsoft.com/office/drawing/2014/main" id="{8BEF10E3-84A8-E58B-1081-544F99FB57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11469" y="2362905"/>
                  <a:ext cx="5796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737DC548-DAB5-C3D1-83CB-A2ABE72963B6}"/>
                    </a:ext>
                  </a:extLst>
                </p14:cNvPr>
                <p14:cNvContentPartPr/>
                <p14:nvPr/>
              </p14:nvContentPartPr>
              <p14:xfrm>
                <a:off x="5024349" y="2370825"/>
                <a:ext cx="310680" cy="19008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737DC548-DAB5-C3D1-83CB-A2ABE72963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06349" y="2353185"/>
                  <a:ext cx="346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C5B46EA2-E996-0CDD-5194-4A7E40205A4F}"/>
                    </a:ext>
                  </a:extLst>
                </p14:cNvPr>
                <p14:cNvContentPartPr/>
                <p14:nvPr/>
              </p14:nvContentPartPr>
              <p14:xfrm>
                <a:off x="5469309" y="2425905"/>
                <a:ext cx="233640" cy="12852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C5B46EA2-E996-0CDD-5194-4A7E40205A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51309" y="2407905"/>
                  <a:ext cx="269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72E3B24C-C733-0F14-ADA2-CB86ADC11470}"/>
                    </a:ext>
                  </a:extLst>
                </p14:cNvPr>
                <p14:cNvContentPartPr/>
                <p14:nvPr/>
              </p14:nvContentPartPr>
              <p14:xfrm>
                <a:off x="5513229" y="2172465"/>
                <a:ext cx="145080" cy="12924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72E3B24C-C733-0F14-ADA2-CB86ADC114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95229" y="2154465"/>
                  <a:ext cx="18072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ACFC1690-8B11-F792-FE2A-12F0827AA5CD}"/>
              </a:ext>
            </a:extLst>
          </p:cNvPr>
          <p:cNvGrpSpPr/>
          <p:nvPr/>
        </p:nvGrpSpPr>
        <p:grpSpPr>
          <a:xfrm>
            <a:off x="4039389" y="3495825"/>
            <a:ext cx="1329840" cy="597960"/>
            <a:chOff x="4039389" y="3495825"/>
            <a:chExt cx="132984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35E9A6AC-3A9D-5C77-4444-418E887D42B5}"/>
                    </a:ext>
                  </a:extLst>
                </p14:cNvPr>
                <p14:cNvContentPartPr/>
                <p14:nvPr/>
              </p14:nvContentPartPr>
              <p14:xfrm>
                <a:off x="4039389" y="3495825"/>
                <a:ext cx="262080" cy="53172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35E9A6AC-3A9D-5C77-4444-418E887D42B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021749" y="3477825"/>
                  <a:ext cx="2977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ED88584A-50CA-38C9-3006-C69AC4E16684}"/>
                    </a:ext>
                  </a:extLst>
                </p14:cNvPr>
                <p14:cNvContentPartPr/>
                <p14:nvPr/>
              </p14:nvContentPartPr>
              <p14:xfrm>
                <a:off x="4442229" y="3729105"/>
                <a:ext cx="237240" cy="25488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ED88584A-50CA-38C9-3006-C69AC4E1668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24229" y="3711105"/>
                  <a:ext cx="2728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Håndskrift 26">
                  <a:extLst>
                    <a:ext uri="{FF2B5EF4-FFF2-40B4-BE49-F238E27FC236}">
                      <a16:creationId xmlns:a16="http://schemas.microsoft.com/office/drawing/2014/main" id="{0BB7CD35-F1CE-A76F-1639-4E880041AE9B}"/>
                    </a:ext>
                  </a:extLst>
                </p14:cNvPr>
                <p14:cNvContentPartPr/>
                <p14:nvPr/>
              </p14:nvContentPartPr>
              <p14:xfrm>
                <a:off x="4496589" y="3729465"/>
                <a:ext cx="102600" cy="309240"/>
              </p14:xfrm>
            </p:contentPart>
          </mc:Choice>
          <mc:Fallback xmlns="">
            <p:pic>
              <p:nvPicPr>
                <p:cNvPr id="27" name="Håndskrift 26">
                  <a:extLst>
                    <a:ext uri="{FF2B5EF4-FFF2-40B4-BE49-F238E27FC236}">
                      <a16:creationId xmlns:a16="http://schemas.microsoft.com/office/drawing/2014/main" id="{0BB7CD35-F1CE-A76F-1639-4E880041AE9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78949" y="3711825"/>
                  <a:ext cx="13824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Håndskrift 28">
                  <a:extLst>
                    <a:ext uri="{FF2B5EF4-FFF2-40B4-BE49-F238E27FC236}">
                      <a16:creationId xmlns:a16="http://schemas.microsoft.com/office/drawing/2014/main" id="{E7D13C14-2A2C-0FD1-8F29-A8F765DC69C7}"/>
                    </a:ext>
                  </a:extLst>
                </p14:cNvPr>
                <p14:cNvContentPartPr/>
                <p14:nvPr/>
              </p14:nvContentPartPr>
              <p14:xfrm>
                <a:off x="4779549" y="3791745"/>
                <a:ext cx="117360" cy="163440"/>
              </p14:xfrm>
            </p:contentPart>
          </mc:Choice>
          <mc:Fallback xmlns="">
            <p:pic>
              <p:nvPicPr>
                <p:cNvPr id="29" name="Håndskrift 28">
                  <a:extLst>
                    <a:ext uri="{FF2B5EF4-FFF2-40B4-BE49-F238E27FC236}">
                      <a16:creationId xmlns:a16="http://schemas.microsoft.com/office/drawing/2014/main" id="{E7D13C14-2A2C-0FD1-8F29-A8F765DC69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61549" y="3773745"/>
                  <a:ext cx="15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Håndskrift 29">
                  <a:extLst>
                    <a:ext uri="{FF2B5EF4-FFF2-40B4-BE49-F238E27FC236}">
                      <a16:creationId xmlns:a16="http://schemas.microsoft.com/office/drawing/2014/main" id="{36F4DAB3-EB03-486C-37F0-F80158DFD1B8}"/>
                    </a:ext>
                  </a:extLst>
                </p14:cNvPr>
                <p14:cNvContentPartPr/>
                <p14:nvPr/>
              </p14:nvContentPartPr>
              <p14:xfrm>
                <a:off x="4978269" y="3820185"/>
                <a:ext cx="155880" cy="161280"/>
              </p14:xfrm>
            </p:contentPart>
          </mc:Choice>
          <mc:Fallback xmlns="">
            <p:pic>
              <p:nvPicPr>
                <p:cNvPr id="30" name="Håndskrift 29">
                  <a:extLst>
                    <a:ext uri="{FF2B5EF4-FFF2-40B4-BE49-F238E27FC236}">
                      <a16:creationId xmlns:a16="http://schemas.microsoft.com/office/drawing/2014/main" id="{36F4DAB3-EB03-486C-37F0-F80158DFD1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60629" y="3802545"/>
                  <a:ext cx="191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Håndskrift 30">
                  <a:extLst>
                    <a:ext uri="{FF2B5EF4-FFF2-40B4-BE49-F238E27FC236}">
                      <a16:creationId xmlns:a16="http://schemas.microsoft.com/office/drawing/2014/main" id="{23402132-8F83-EDA4-FADB-58386F242F20}"/>
                    </a:ext>
                  </a:extLst>
                </p14:cNvPr>
                <p14:cNvContentPartPr/>
                <p14:nvPr/>
              </p14:nvContentPartPr>
              <p14:xfrm>
                <a:off x="5223429" y="3792825"/>
                <a:ext cx="145800" cy="300960"/>
              </p14:xfrm>
            </p:contentPart>
          </mc:Choice>
          <mc:Fallback xmlns="">
            <p:pic>
              <p:nvPicPr>
                <p:cNvPr id="31" name="Håndskrift 30">
                  <a:extLst>
                    <a:ext uri="{FF2B5EF4-FFF2-40B4-BE49-F238E27FC236}">
                      <a16:creationId xmlns:a16="http://schemas.microsoft.com/office/drawing/2014/main" id="{23402132-8F83-EDA4-FADB-58386F242F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05789" y="3775185"/>
                  <a:ext cx="18144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7F32EBBD-1B8F-4440-DC58-BE54B31D369B}"/>
              </a:ext>
            </a:extLst>
          </p:cNvPr>
          <p:cNvGrpSpPr/>
          <p:nvPr/>
        </p:nvGrpSpPr>
        <p:grpSpPr>
          <a:xfrm>
            <a:off x="5938749" y="3521385"/>
            <a:ext cx="2330280" cy="727200"/>
            <a:chOff x="5938749" y="3521385"/>
            <a:chExt cx="2330280" cy="72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Håndskrift 32">
                  <a:extLst>
                    <a:ext uri="{FF2B5EF4-FFF2-40B4-BE49-F238E27FC236}">
                      <a16:creationId xmlns:a16="http://schemas.microsoft.com/office/drawing/2014/main" id="{F917C56A-3929-B58F-9F42-572AC87F5A2F}"/>
                    </a:ext>
                  </a:extLst>
                </p14:cNvPr>
                <p14:cNvContentPartPr/>
                <p14:nvPr/>
              </p14:nvContentPartPr>
              <p14:xfrm>
                <a:off x="6010749" y="3584745"/>
                <a:ext cx="18720" cy="336240"/>
              </p14:xfrm>
            </p:contentPart>
          </mc:Choice>
          <mc:Fallback xmlns="">
            <p:pic>
              <p:nvPicPr>
                <p:cNvPr id="33" name="Håndskrift 32">
                  <a:extLst>
                    <a:ext uri="{FF2B5EF4-FFF2-40B4-BE49-F238E27FC236}">
                      <a16:creationId xmlns:a16="http://schemas.microsoft.com/office/drawing/2014/main" id="{F917C56A-3929-B58F-9F42-572AC87F5A2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93109" y="3567105"/>
                  <a:ext cx="54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70A0F750-884E-01B9-0278-8C6D5A261BE2}"/>
                    </a:ext>
                  </a:extLst>
                </p14:cNvPr>
                <p14:cNvContentPartPr/>
                <p14:nvPr/>
              </p14:nvContentPartPr>
              <p14:xfrm>
                <a:off x="5938749" y="3756825"/>
                <a:ext cx="271800" cy="936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70A0F750-884E-01B9-0278-8C6D5A261BE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921109" y="3738825"/>
                  <a:ext cx="307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86E63291-F3C2-C24E-D7FF-88C6F7FE3B83}"/>
                    </a:ext>
                  </a:extLst>
                </p14:cNvPr>
                <p14:cNvContentPartPr/>
                <p14:nvPr/>
              </p14:nvContentPartPr>
              <p14:xfrm>
                <a:off x="6184269" y="3575745"/>
                <a:ext cx="8280" cy="40860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86E63291-F3C2-C24E-D7FF-88C6F7FE3B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66269" y="3557745"/>
                  <a:ext cx="439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621AD4AD-4A15-BC6F-EF5F-A0D60223F63C}"/>
                    </a:ext>
                  </a:extLst>
                </p14:cNvPr>
                <p14:cNvContentPartPr/>
                <p14:nvPr/>
              </p14:nvContentPartPr>
              <p14:xfrm>
                <a:off x="6318909" y="3756105"/>
                <a:ext cx="174960" cy="20160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621AD4AD-4A15-BC6F-EF5F-A0D60223F6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1269" y="3738465"/>
                  <a:ext cx="210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353E0B64-99AF-BC37-22D9-C5E1E1D8441A}"/>
                    </a:ext>
                  </a:extLst>
                </p14:cNvPr>
                <p14:cNvContentPartPr/>
                <p14:nvPr/>
              </p14:nvContentPartPr>
              <p14:xfrm>
                <a:off x="6590709" y="3750345"/>
                <a:ext cx="79560" cy="16416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353E0B64-99AF-BC37-22D9-C5E1E1D8441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73069" y="3732345"/>
                  <a:ext cx="115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071AD6F7-C526-376E-5167-1C0302CA69D4}"/>
                    </a:ext>
                  </a:extLst>
                </p14:cNvPr>
                <p14:cNvContentPartPr/>
                <p14:nvPr/>
              </p14:nvContentPartPr>
              <p14:xfrm>
                <a:off x="6799869" y="3714345"/>
                <a:ext cx="120960" cy="21348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071AD6F7-C526-376E-5167-1C0302CA69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82229" y="3696705"/>
                  <a:ext cx="156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4B73F70C-0D16-68E8-06C8-45E02C216CDB}"/>
                    </a:ext>
                  </a:extLst>
                </p14:cNvPr>
                <p14:cNvContentPartPr/>
                <p14:nvPr/>
              </p14:nvContentPartPr>
              <p14:xfrm>
                <a:off x="6960789" y="3766545"/>
                <a:ext cx="165600" cy="22932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4B73F70C-0D16-68E8-06C8-45E02C216C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42789" y="3748905"/>
                  <a:ext cx="201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Håndskrift 39">
                  <a:extLst>
                    <a:ext uri="{FF2B5EF4-FFF2-40B4-BE49-F238E27FC236}">
                      <a16:creationId xmlns:a16="http://schemas.microsoft.com/office/drawing/2014/main" id="{38D9D060-DF3D-1D6B-2017-2F92FDDEC80F}"/>
                    </a:ext>
                  </a:extLst>
                </p14:cNvPr>
                <p14:cNvContentPartPr/>
                <p14:nvPr/>
              </p14:nvContentPartPr>
              <p14:xfrm>
                <a:off x="7190109" y="3795345"/>
                <a:ext cx="311040" cy="453240"/>
              </p14:xfrm>
            </p:contentPart>
          </mc:Choice>
          <mc:Fallback xmlns="">
            <p:pic>
              <p:nvPicPr>
                <p:cNvPr id="40" name="Håndskrift 39">
                  <a:extLst>
                    <a:ext uri="{FF2B5EF4-FFF2-40B4-BE49-F238E27FC236}">
                      <a16:creationId xmlns:a16="http://schemas.microsoft.com/office/drawing/2014/main" id="{38D9D060-DF3D-1D6B-2017-2F92FDDEC8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72109" y="3777345"/>
                  <a:ext cx="3466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93A45FC0-6B45-2BBB-E4AB-B0D3002A53B8}"/>
                    </a:ext>
                  </a:extLst>
                </p14:cNvPr>
                <p14:cNvContentPartPr/>
                <p14:nvPr/>
              </p14:nvContentPartPr>
              <p14:xfrm>
                <a:off x="7567029" y="3810825"/>
                <a:ext cx="214920" cy="18828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93A45FC0-6B45-2BBB-E4AB-B0D3002A53B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49029" y="3792825"/>
                  <a:ext cx="250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383B039B-589F-4FB2-7CD0-022FA38B9AF2}"/>
                    </a:ext>
                  </a:extLst>
                </p14:cNvPr>
                <p14:cNvContentPartPr/>
                <p14:nvPr/>
              </p14:nvContentPartPr>
              <p14:xfrm>
                <a:off x="7854669" y="3774825"/>
                <a:ext cx="183960" cy="20556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383B039B-589F-4FB2-7CD0-022FA38B9AF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6669" y="3756825"/>
                  <a:ext cx="21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0C04F54D-1C62-FF96-E73C-627CD8671261}"/>
                    </a:ext>
                  </a:extLst>
                </p14:cNvPr>
                <p14:cNvContentPartPr/>
                <p14:nvPr/>
              </p14:nvContentPartPr>
              <p14:xfrm>
                <a:off x="8066349" y="3643425"/>
                <a:ext cx="202680" cy="30492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0C04F54D-1C62-FF96-E73C-627CD86712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48709" y="3625425"/>
                  <a:ext cx="238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5BB61BBF-59B4-B251-8A70-DAD7EDBD7C69}"/>
                    </a:ext>
                  </a:extLst>
                </p14:cNvPr>
                <p14:cNvContentPartPr/>
                <p14:nvPr/>
              </p14:nvContentPartPr>
              <p14:xfrm>
                <a:off x="7686549" y="3521385"/>
                <a:ext cx="123120" cy="15552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5BB61BBF-59B4-B251-8A70-DAD7EDBD7C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68549" y="3503745"/>
                  <a:ext cx="15876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F8F5D076-2C28-33D4-2835-CD3EC68207A6}"/>
              </a:ext>
            </a:extLst>
          </p:cNvPr>
          <p:cNvGrpSpPr/>
          <p:nvPr/>
        </p:nvGrpSpPr>
        <p:grpSpPr>
          <a:xfrm>
            <a:off x="6382269" y="4535145"/>
            <a:ext cx="434880" cy="272520"/>
            <a:chOff x="6382269" y="4535145"/>
            <a:chExt cx="4348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4" name="Håndskrift 53">
                  <a:extLst>
                    <a:ext uri="{FF2B5EF4-FFF2-40B4-BE49-F238E27FC236}">
                      <a16:creationId xmlns:a16="http://schemas.microsoft.com/office/drawing/2014/main" id="{56182698-6303-C1FA-9F31-3477023C6181}"/>
                    </a:ext>
                  </a:extLst>
                </p14:cNvPr>
                <p14:cNvContentPartPr/>
                <p14:nvPr/>
              </p14:nvContentPartPr>
              <p14:xfrm>
                <a:off x="6382269" y="4535145"/>
                <a:ext cx="158760" cy="271440"/>
              </p14:xfrm>
            </p:contentPart>
          </mc:Choice>
          <mc:Fallback xmlns="">
            <p:pic>
              <p:nvPicPr>
                <p:cNvPr id="54" name="Håndskrift 53">
                  <a:extLst>
                    <a:ext uri="{FF2B5EF4-FFF2-40B4-BE49-F238E27FC236}">
                      <a16:creationId xmlns:a16="http://schemas.microsoft.com/office/drawing/2014/main" id="{56182698-6303-C1FA-9F31-3477023C61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64629" y="4517505"/>
                  <a:ext cx="194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C0735789-1AE1-2D09-C97C-3CEBE045212E}"/>
                    </a:ext>
                  </a:extLst>
                </p14:cNvPr>
                <p14:cNvContentPartPr/>
                <p14:nvPr/>
              </p14:nvContentPartPr>
              <p14:xfrm>
                <a:off x="6663069" y="4535505"/>
                <a:ext cx="148320" cy="17352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C0735789-1AE1-2D09-C97C-3CEBE04521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45069" y="4517505"/>
                  <a:ext cx="183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B9C211FD-F93D-0C90-22DB-B0ACFB5A7E5B}"/>
                    </a:ext>
                  </a:extLst>
                </p14:cNvPr>
                <p14:cNvContentPartPr/>
                <p14:nvPr/>
              </p14:nvContentPartPr>
              <p14:xfrm>
                <a:off x="6789069" y="4580505"/>
                <a:ext cx="28080" cy="22716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B9C211FD-F93D-0C90-22DB-B0ACFB5A7E5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71429" y="4562865"/>
                  <a:ext cx="637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57685483-D529-A3BB-19B9-893EF140A50B}"/>
              </a:ext>
            </a:extLst>
          </p:cNvPr>
          <p:cNvGrpSpPr/>
          <p:nvPr/>
        </p:nvGrpSpPr>
        <p:grpSpPr>
          <a:xfrm>
            <a:off x="6663069" y="2111985"/>
            <a:ext cx="2551680" cy="479520"/>
            <a:chOff x="6663069" y="2111985"/>
            <a:chExt cx="255168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" name="Håndskrift 12">
                  <a:extLst>
                    <a:ext uri="{FF2B5EF4-FFF2-40B4-BE49-F238E27FC236}">
                      <a16:creationId xmlns:a16="http://schemas.microsoft.com/office/drawing/2014/main" id="{71C1B39C-AAC7-D045-5005-350863D24A15}"/>
                    </a:ext>
                  </a:extLst>
                </p14:cNvPr>
                <p14:cNvContentPartPr/>
                <p14:nvPr/>
              </p14:nvContentPartPr>
              <p14:xfrm>
                <a:off x="6853149" y="2136465"/>
                <a:ext cx="20160" cy="426600"/>
              </p14:xfrm>
            </p:contentPart>
          </mc:Choice>
          <mc:Fallback xmlns="">
            <p:pic>
              <p:nvPicPr>
                <p:cNvPr id="13" name="Håndskrift 12">
                  <a:extLst>
                    <a:ext uri="{FF2B5EF4-FFF2-40B4-BE49-F238E27FC236}">
                      <a16:creationId xmlns:a16="http://schemas.microsoft.com/office/drawing/2014/main" id="{71C1B39C-AAC7-D045-5005-350863D24A1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35149" y="2118465"/>
                  <a:ext cx="5580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AE5BAFB8-E488-7988-0A0F-6890D0810748}"/>
                    </a:ext>
                  </a:extLst>
                </p14:cNvPr>
                <p14:cNvContentPartPr/>
                <p14:nvPr/>
              </p14:nvContentPartPr>
              <p14:xfrm>
                <a:off x="6663069" y="2573145"/>
                <a:ext cx="321480" cy="1836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AE5BAFB8-E488-7988-0A0F-6890D081074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45069" y="2555145"/>
                  <a:ext cx="357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" name="Håndskrift 14">
                  <a:extLst>
                    <a:ext uri="{FF2B5EF4-FFF2-40B4-BE49-F238E27FC236}">
                      <a16:creationId xmlns:a16="http://schemas.microsoft.com/office/drawing/2014/main" id="{915059BE-3821-C37C-61D6-F767B5842394}"/>
                    </a:ext>
                  </a:extLst>
                </p14:cNvPr>
                <p14:cNvContentPartPr/>
                <p14:nvPr/>
              </p14:nvContentPartPr>
              <p14:xfrm>
                <a:off x="6699069" y="2111985"/>
                <a:ext cx="366120" cy="15480"/>
              </p14:xfrm>
            </p:contentPart>
          </mc:Choice>
          <mc:Fallback xmlns="">
            <p:pic>
              <p:nvPicPr>
                <p:cNvPr id="15" name="Håndskrift 14">
                  <a:extLst>
                    <a:ext uri="{FF2B5EF4-FFF2-40B4-BE49-F238E27FC236}">
                      <a16:creationId xmlns:a16="http://schemas.microsoft.com/office/drawing/2014/main" id="{915059BE-3821-C37C-61D6-F767B58423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81429" y="2094345"/>
                  <a:ext cx="401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5BF56BD2-DF52-FE52-18EA-2638669B5C59}"/>
                    </a:ext>
                  </a:extLst>
                </p14:cNvPr>
                <p14:cNvContentPartPr/>
                <p14:nvPr/>
              </p14:nvContentPartPr>
              <p14:xfrm>
                <a:off x="7124949" y="2416905"/>
                <a:ext cx="270360" cy="15912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5BF56BD2-DF52-FE52-18EA-2638669B5C5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06949" y="2399265"/>
                  <a:ext cx="306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1C305B98-5C6E-118B-96FD-B9921E3C20DD}"/>
                    </a:ext>
                  </a:extLst>
                </p14:cNvPr>
                <p14:cNvContentPartPr/>
                <p14:nvPr/>
              </p14:nvContentPartPr>
              <p14:xfrm>
                <a:off x="7485669" y="2163465"/>
                <a:ext cx="28080" cy="33372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1C305B98-5C6E-118B-96FD-B9921E3C20D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68029" y="2145465"/>
                  <a:ext cx="637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8" name="Håndskrift 17">
                  <a:extLst>
                    <a:ext uri="{FF2B5EF4-FFF2-40B4-BE49-F238E27FC236}">
                      <a16:creationId xmlns:a16="http://schemas.microsoft.com/office/drawing/2014/main" id="{10E6D94C-D5B4-DB73-23BE-4849AE41C727}"/>
                    </a:ext>
                  </a:extLst>
                </p14:cNvPr>
                <p14:cNvContentPartPr/>
                <p14:nvPr/>
              </p14:nvContentPartPr>
              <p14:xfrm>
                <a:off x="7450749" y="2338065"/>
                <a:ext cx="293040" cy="184320"/>
              </p14:xfrm>
            </p:contentPart>
          </mc:Choice>
          <mc:Fallback xmlns="">
            <p:pic>
              <p:nvPicPr>
                <p:cNvPr id="18" name="Håndskrift 17">
                  <a:extLst>
                    <a:ext uri="{FF2B5EF4-FFF2-40B4-BE49-F238E27FC236}">
                      <a16:creationId xmlns:a16="http://schemas.microsoft.com/office/drawing/2014/main" id="{10E6D94C-D5B4-DB73-23BE-4849AE41C72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32749" y="2320425"/>
                  <a:ext cx="328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CEDB8712-8CFE-982E-ACC6-F27C3074EB27}"/>
                    </a:ext>
                  </a:extLst>
                </p14:cNvPr>
                <p14:cNvContentPartPr/>
                <p14:nvPr/>
              </p14:nvContentPartPr>
              <p14:xfrm>
                <a:off x="7866189" y="2334105"/>
                <a:ext cx="145800" cy="19296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CEDB8712-8CFE-982E-ACC6-F27C3074EB2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48189" y="2316105"/>
                  <a:ext cx="181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D062007C-F2E8-E44F-5D19-AD22E8D24492}"/>
                    </a:ext>
                  </a:extLst>
                </p14:cNvPr>
                <p14:cNvContentPartPr/>
                <p14:nvPr/>
              </p14:nvContentPartPr>
              <p14:xfrm>
                <a:off x="8675829" y="2424465"/>
                <a:ext cx="262080" cy="13716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D062007C-F2E8-E44F-5D19-AD22E8D244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57829" y="2406465"/>
                  <a:ext cx="297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15763611-5B77-7204-99EF-5844FF700D7F}"/>
                    </a:ext>
                  </a:extLst>
                </p14:cNvPr>
                <p14:cNvContentPartPr/>
                <p14:nvPr/>
              </p14:nvContentPartPr>
              <p14:xfrm>
                <a:off x="9043029" y="2127105"/>
                <a:ext cx="107280" cy="40428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15763611-5B77-7204-99EF-5844FF700D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25029" y="2109465"/>
                  <a:ext cx="1429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4B10F129-5D1E-C32C-F10C-78FB9C22AA8F}"/>
                    </a:ext>
                  </a:extLst>
                </p14:cNvPr>
                <p14:cNvContentPartPr/>
                <p14:nvPr/>
              </p14:nvContentPartPr>
              <p14:xfrm>
                <a:off x="8863029" y="2217825"/>
                <a:ext cx="351720" cy="4644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4B10F129-5D1E-C32C-F10C-78FB9C22AA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5389" y="2200185"/>
                  <a:ext cx="38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97BF7FE7-7E20-0698-4ACC-4C05A01F2DF4}"/>
                    </a:ext>
                  </a:extLst>
                </p14:cNvPr>
                <p14:cNvContentPartPr/>
                <p14:nvPr/>
              </p14:nvContentPartPr>
              <p14:xfrm>
                <a:off x="8211429" y="2167785"/>
                <a:ext cx="387360" cy="4035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97BF7FE7-7E20-0698-4ACC-4C05A01F2D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93429" y="2150145"/>
                  <a:ext cx="423000" cy="43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0111D373-21CC-E6CD-3A62-5A2A8170E3F9}"/>
              </a:ext>
            </a:extLst>
          </p:cNvPr>
          <p:cNvGrpSpPr/>
          <p:nvPr/>
        </p:nvGrpSpPr>
        <p:grpSpPr>
          <a:xfrm>
            <a:off x="4825269" y="4497345"/>
            <a:ext cx="1305360" cy="312919"/>
            <a:chOff x="4825269" y="4497345"/>
            <a:chExt cx="1305360" cy="31291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F97C21D8-049A-6C09-0182-A9540F8E52AD}"/>
                    </a:ext>
                  </a:extLst>
                </p14:cNvPr>
                <p14:cNvContentPartPr/>
                <p14:nvPr/>
              </p14:nvContentPartPr>
              <p14:xfrm>
                <a:off x="4825269" y="4497345"/>
                <a:ext cx="209160" cy="24948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F97C21D8-049A-6C09-0182-A9540F8E52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07269" y="4479345"/>
                  <a:ext cx="244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5F235685-D41F-9CA5-CCBA-8A71B96B9F01}"/>
                    </a:ext>
                  </a:extLst>
                </p14:cNvPr>
                <p14:cNvContentPartPr/>
                <p14:nvPr/>
              </p14:nvContentPartPr>
              <p14:xfrm>
                <a:off x="5203629" y="4512465"/>
                <a:ext cx="128160" cy="23400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5F235685-D41F-9CA5-CCBA-8A71B96B9F0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85629" y="4494825"/>
                  <a:ext cx="1638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B603E5BA-4C0B-724B-83D4-DA69E6FC3BAB}"/>
                    </a:ext>
                  </a:extLst>
                </p14:cNvPr>
                <p14:cNvContentPartPr/>
                <p14:nvPr/>
              </p14:nvContentPartPr>
              <p14:xfrm>
                <a:off x="5439069" y="4779585"/>
                <a:ext cx="1800" cy="36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B603E5BA-4C0B-724B-83D4-DA69E6FC3BA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21429" y="4761945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Håndskrift 48">
                  <a:extLst>
                    <a:ext uri="{FF2B5EF4-FFF2-40B4-BE49-F238E27FC236}">
                      <a16:creationId xmlns:a16="http://schemas.microsoft.com/office/drawing/2014/main" id="{81811567-F32A-FDEF-3CD1-DB0E6F4E169E}"/>
                    </a:ext>
                  </a:extLst>
                </p14:cNvPr>
                <p14:cNvContentPartPr/>
                <p14:nvPr/>
              </p14:nvContentPartPr>
              <p14:xfrm>
                <a:off x="5604309" y="4571145"/>
                <a:ext cx="154440" cy="189360"/>
              </p14:xfrm>
            </p:contentPart>
          </mc:Choice>
          <mc:Fallback xmlns="">
            <p:pic>
              <p:nvPicPr>
                <p:cNvPr id="49" name="Håndskrift 48">
                  <a:extLst>
                    <a:ext uri="{FF2B5EF4-FFF2-40B4-BE49-F238E27FC236}">
                      <a16:creationId xmlns:a16="http://schemas.microsoft.com/office/drawing/2014/main" id="{81811567-F32A-FDEF-3CD1-DB0E6F4E16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86669" y="4553505"/>
                  <a:ext cx="190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DAD0559E-00BF-2148-879E-EE1B19780668}"/>
                    </a:ext>
                  </a:extLst>
                </p14:cNvPr>
                <p14:cNvContentPartPr/>
                <p14:nvPr/>
              </p14:nvContentPartPr>
              <p14:xfrm>
                <a:off x="6128829" y="4761945"/>
                <a:ext cx="1800" cy="3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DAD0559E-00BF-2148-879E-EE1B197806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10829" y="4743945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Håndskrift 63">
                  <a:extLst>
                    <a:ext uri="{FF2B5EF4-FFF2-40B4-BE49-F238E27FC236}">
                      <a16:creationId xmlns:a16="http://schemas.microsoft.com/office/drawing/2014/main" id="{44F2A745-0DF6-FFBA-D65D-AE65BFCDB347}"/>
                    </a:ext>
                  </a:extLst>
                </p14:cNvPr>
                <p14:cNvContentPartPr/>
                <p14:nvPr/>
              </p14:nvContentPartPr>
              <p14:xfrm>
                <a:off x="5825305" y="4572304"/>
                <a:ext cx="202320" cy="237960"/>
              </p14:xfrm>
            </p:contentPart>
          </mc:Choice>
          <mc:Fallback xmlns="">
            <p:pic>
              <p:nvPicPr>
                <p:cNvPr id="64" name="Håndskrift 63">
                  <a:extLst>
                    <a:ext uri="{FF2B5EF4-FFF2-40B4-BE49-F238E27FC236}">
                      <a16:creationId xmlns:a16="http://schemas.microsoft.com/office/drawing/2014/main" id="{44F2A745-0DF6-FFBA-D65D-AE65BFCDB3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07665" y="4554664"/>
                  <a:ext cx="237960" cy="27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47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 descr="Et billede, der indeholder Ansigt, person, menneske, briller&#10;&#10;Automatisk genereret beskrivelse">
            <a:extLst>
              <a:ext uri="{FF2B5EF4-FFF2-40B4-BE49-F238E27FC236}">
                <a16:creationId xmlns:a16="http://schemas.microsoft.com/office/drawing/2014/main" id="{92A5960A-D7FF-E72C-C6F8-CC283614E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3" r="10173"/>
          <a:stretch/>
        </p:blipFill>
        <p:spPr>
          <a:xfrm>
            <a:off x="8055037" y="2220436"/>
            <a:ext cx="3941064" cy="40965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0AB881-244A-4902-A610-A4D57B41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 dirty="0"/>
              <a:t>Min egen baggrund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B13633-EF29-4F01-943F-0B23D967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4" y="2158865"/>
            <a:ext cx="8552053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a-DK" sz="2200" b="1" dirty="0"/>
          </a:p>
          <a:p>
            <a:r>
              <a:rPr lang="da-DK" sz="2200" dirty="0"/>
              <a:t>38 år som stx-gymnasielærer (matematik, engelsk, datalogi, 1986 - )</a:t>
            </a:r>
          </a:p>
          <a:p>
            <a:r>
              <a:rPr lang="da-DK" sz="2200" dirty="0"/>
              <a:t>27 år som IB-lærer (</a:t>
            </a:r>
            <a:r>
              <a:rPr lang="da-DK" sz="2200" dirty="0" err="1"/>
              <a:t>mathematics</a:t>
            </a:r>
            <a:r>
              <a:rPr lang="da-DK" sz="2200" dirty="0"/>
              <a:t> SL / HL,1997 - )</a:t>
            </a:r>
          </a:p>
          <a:p>
            <a:r>
              <a:rPr lang="da-DK" sz="2200" dirty="0"/>
              <a:t>10 år som undervisningsassistent på KU (matematik, 1991 - 2000)</a:t>
            </a:r>
          </a:p>
          <a:p>
            <a:r>
              <a:rPr lang="da-DK" sz="2200" dirty="0"/>
              <a:t>23 år som ekstern lektor på DTU (matematik, 2001 -)</a:t>
            </a:r>
          </a:p>
          <a:p>
            <a:r>
              <a:rPr lang="da-DK" sz="2200" dirty="0"/>
              <a:t>4 år som coach i CMU (matematik, 2013 - 2017)</a:t>
            </a:r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61070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73AEDF93-14D4-F370-C5D0-22B8B105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214" y="3764518"/>
            <a:ext cx="2110905" cy="1342371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926EC93-9A78-C756-0FF7-86516A4B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667" y="829943"/>
            <a:ext cx="2422186" cy="2162863"/>
          </a:xfrm>
          <a:prstGeom prst="rect">
            <a:avLst/>
          </a:prstGeom>
        </p:spPr>
      </p:pic>
      <p:sp>
        <p:nvSpPr>
          <p:cNvPr id="2" name="Pil: højre 1">
            <a:extLst>
              <a:ext uri="{FF2B5EF4-FFF2-40B4-BE49-F238E27FC236}">
                <a16:creationId xmlns:a16="http://schemas.microsoft.com/office/drawing/2014/main" id="{364462D3-D53D-CF21-894D-0B3DD232697E}"/>
              </a:ext>
            </a:extLst>
          </p:cNvPr>
          <p:cNvSpPr/>
          <p:nvPr/>
        </p:nvSpPr>
        <p:spPr>
          <a:xfrm>
            <a:off x="268617" y="2806575"/>
            <a:ext cx="2815629" cy="12632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rgbClr val="FF0000"/>
                </a:solidFill>
              </a:rPr>
              <a:t>Grundskole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3DF25E03-818A-D736-28E2-27CD6025C466}"/>
              </a:ext>
            </a:extLst>
          </p:cNvPr>
          <p:cNvSpPr/>
          <p:nvPr/>
        </p:nvSpPr>
        <p:spPr>
          <a:xfrm>
            <a:off x="4681732" y="2822788"/>
            <a:ext cx="2815629" cy="12632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rgbClr val="FF0000"/>
                </a:solidFill>
              </a:rPr>
              <a:t>Gymnasium</a:t>
            </a:r>
            <a:endParaRPr lang="da-DK" sz="2000" dirty="0"/>
          </a:p>
        </p:txBody>
      </p:sp>
      <p:sp>
        <p:nvSpPr>
          <p:cNvPr id="6" name="Pil: højre 5">
            <a:extLst>
              <a:ext uri="{FF2B5EF4-FFF2-40B4-BE49-F238E27FC236}">
                <a16:creationId xmlns:a16="http://schemas.microsoft.com/office/drawing/2014/main" id="{A929EDF0-A417-0DCC-A06A-8710ECBA5490}"/>
              </a:ext>
            </a:extLst>
          </p:cNvPr>
          <p:cNvSpPr/>
          <p:nvPr/>
        </p:nvSpPr>
        <p:spPr>
          <a:xfrm>
            <a:off x="9253733" y="2822788"/>
            <a:ext cx="2815629" cy="126323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>
                <a:solidFill>
                  <a:srgbClr val="FF0000"/>
                </a:solidFill>
              </a:rPr>
              <a:t>Universitet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C98063-C622-5685-6B1D-05F33B3B7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369" y="5664834"/>
            <a:ext cx="2120631" cy="11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88743275-BB50-5822-2F9D-F1AED67012EB}"/>
              </a:ext>
            </a:extLst>
          </p:cNvPr>
          <p:cNvSpPr txBox="1"/>
          <p:nvPr/>
        </p:nvSpPr>
        <p:spPr>
          <a:xfrm>
            <a:off x="6845366" y="2598489"/>
            <a:ext cx="116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 </a:t>
            </a:r>
            <a:r>
              <a:rPr lang="da-DK" sz="2000" dirty="0" err="1">
                <a:solidFill>
                  <a:srgbClr val="FF0000"/>
                </a:solidFill>
              </a:rPr>
              <a:t>InterMat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32E2E72-C388-F861-29F5-58BB3D4CC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350" y="1643724"/>
            <a:ext cx="2036989" cy="1165264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898E56A-2D1E-7A8F-E362-4451D77AB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972" y="3914490"/>
            <a:ext cx="2422188" cy="1294917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A2634D3D-BC55-94B6-29F6-EB2D9B4CF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8301" y="4092950"/>
            <a:ext cx="1927566" cy="1324737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E26F2563-B058-5A7A-209F-17426CFF4720}"/>
              </a:ext>
            </a:extLst>
          </p:cNvPr>
          <p:cNvSpPr txBox="1"/>
          <p:nvPr/>
        </p:nvSpPr>
        <p:spPr>
          <a:xfrm>
            <a:off x="963039" y="116733"/>
            <a:ext cx="9952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/>
              <a:t>BAGTÆPPE: 25 års fokus på faglighed, kompetencer, overgangsproblemer</a:t>
            </a:r>
            <a:r>
              <a:rPr lang="da-DK" b="1" dirty="0"/>
              <a:t> og reformer.</a:t>
            </a:r>
          </a:p>
        </p:txBody>
      </p: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CDADA2A8-063E-A427-7F95-90B8AECAC397}"/>
              </a:ext>
            </a:extLst>
          </p:cNvPr>
          <p:cNvGrpSpPr/>
          <p:nvPr/>
        </p:nvGrpSpPr>
        <p:grpSpPr>
          <a:xfrm>
            <a:off x="6273950" y="5527370"/>
            <a:ext cx="271080" cy="176760"/>
            <a:chOff x="6273950" y="5593358"/>
            <a:chExt cx="271080" cy="17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Håndskrift 24">
                  <a:extLst>
                    <a:ext uri="{FF2B5EF4-FFF2-40B4-BE49-F238E27FC236}">
                      <a16:creationId xmlns:a16="http://schemas.microsoft.com/office/drawing/2014/main" id="{C6EA72B7-76A1-F0D1-BE2D-C41E35152A2D}"/>
                    </a:ext>
                  </a:extLst>
                </p14:cNvPr>
                <p14:cNvContentPartPr/>
                <p14:nvPr/>
              </p14:nvContentPartPr>
              <p14:xfrm>
                <a:off x="6273950" y="5593358"/>
                <a:ext cx="137160" cy="167760"/>
              </p14:xfrm>
            </p:contentPart>
          </mc:Choice>
          <mc:Fallback xmlns="">
            <p:pic>
              <p:nvPicPr>
                <p:cNvPr id="25" name="Håndskrift 24">
                  <a:extLst>
                    <a:ext uri="{FF2B5EF4-FFF2-40B4-BE49-F238E27FC236}">
                      <a16:creationId xmlns:a16="http://schemas.microsoft.com/office/drawing/2014/main" id="{C6EA72B7-76A1-F0D1-BE2D-C41E35152A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67830" y="5587238"/>
                  <a:ext cx="149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Håndskrift 25">
                  <a:extLst>
                    <a:ext uri="{FF2B5EF4-FFF2-40B4-BE49-F238E27FC236}">
                      <a16:creationId xmlns:a16="http://schemas.microsoft.com/office/drawing/2014/main" id="{833D1CFD-5DF6-A7C4-67DC-088BCC6E6F65}"/>
                    </a:ext>
                  </a:extLst>
                </p14:cNvPr>
                <p14:cNvContentPartPr/>
                <p14:nvPr/>
              </p14:nvContentPartPr>
              <p14:xfrm>
                <a:off x="6420830" y="5622158"/>
                <a:ext cx="124200" cy="147960"/>
              </p14:xfrm>
            </p:contentPart>
          </mc:Choice>
          <mc:Fallback xmlns="">
            <p:pic>
              <p:nvPicPr>
                <p:cNvPr id="26" name="Håndskrift 25">
                  <a:extLst>
                    <a:ext uri="{FF2B5EF4-FFF2-40B4-BE49-F238E27FC236}">
                      <a16:creationId xmlns:a16="http://schemas.microsoft.com/office/drawing/2014/main" id="{833D1CFD-5DF6-A7C4-67DC-088BCC6E6F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4710" y="5616038"/>
                  <a:ext cx="1364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e 39">
            <a:extLst>
              <a:ext uri="{FF2B5EF4-FFF2-40B4-BE49-F238E27FC236}">
                <a16:creationId xmlns:a16="http://schemas.microsoft.com/office/drawing/2014/main" id="{85EFF06E-9E07-F14B-38EF-F213DF752B28}"/>
              </a:ext>
            </a:extLst>
          </p:cNvPr>
          <p:cNvGrpSpPr/>
          <p:nvPr/>
        </p:nvGrpSpPr>
        <p:grpSpPr>
          <a:xfrm>
            <a:off x="4155202" y="2829424"/>
            <a:ext cx="495720" cy="189000"/>
            <a:chOff x="2519150" y="2538398"/>
            <a:chExt cx="4957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Håndskrift 34">
                  <a:extLst>
                    <a:ext uri="{FF2B5EF4-FFF2-40B4-BE49-F238E27FC236}">
                      <a16:creationId xmlns:a16="http://schemas.microsoft.com/office/drawing/2014/main" id="{CAB2ADFD-4E8B-579E-B532-44B77A4067D3}"/>
                    </a:ext>
                  </a:extLst>
                </p14:cNvPr>
                <p14:cNvContentPartPr/>
                <p14:nvPr/>
              </p14:nvContentPartPr>
              <p14:xfrm>
                <a:off x="2519150" y="2541998"/>
                <a:ext cx="92520" cy="154440"/>
              </p14:xfrm>
            </p:contentPart>
          </mc:Choice>
          <mc:Fallback xmlns="">
            <p:pic>
              <p:nvPicPr>
                <p:cNvPr id="35" name="Håndskrift 34">
                  <a:extLst>
                    <a:ext uri="{FF2B5EF4-FFF2-40B4-BE49-F238E27FC236}">
                      <a16:creationId xmlns:a16="http://schemas.microsoft.com/office/drawing/2014/main" id="{CAB2ADFD-4E8B-579E-B532-44B77A4067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13030" y="2535878"/>
                  <a:ext cx="104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Håndskrift 35">
                  <a:extLst>
                    <a:ext uri="{FF2B5EF4-FFF2-40B4-BE49-F238E27FC236}">
                      <a16:creationId xmlns:a16="http://schemas.microsoft.com/office/drawing/2014/main" id="{2B3B8AE0-1E6E-8E0C-294A-C6B4E271E009}"/>
                    </a:ext>
                  </a:extLst>
                </p14:cNvPr>
                <p14:cNvContentPartPr/>
                <p14:nvPr/>
              </p14:nvContentPartPr>
              <p14:xfrm>
                <a:off x="2652710" y="2597078"/>
                <a:ext cx="64080" cy="130320"/>
              </p14:xfrm>
            </p:contentPart>
          </mc:Choice>
          <mc:Fallback xmlns="">
            <p:pic>
              <p:nvPicPr>
                <p:cNvPr id="36" name="Håndskrift 35">
                  <a:extLst>
                    <a:ext uri="{FF2B5EF4-FFF2-40B4-BE49-F238E27FC236}">
                      <a16:creationId xmlns:a16="http://schemas.microsoft.com/office/drawing/2014/main" id="{2B3B8AE0-1E6E-8E0C-294A-C6B4E271E0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590" y="2590958"/>
                  <a:ext cx="76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Håndskrift 36">
                  <a:extLst>
                    <a:ext uri="{FF2B5EF4-FFF2-40B4-BE49-F238E27FC236}">
                      <a16:creationId xmlns:a16="http://schemas.microsoft.com/office/drawing/2014/main" id="{63765B90-197C-F002-04C1-1DDA1A742E5F}"/>
                    </a:ext>
                  </a:extLst>
                </p14:cNvPr>
                <p14:cNvContentPartPr/>
                <p14:nvPr/>
              </p14:nvContentPartPr>
              <p14:xfrm>
                <a:off x="2801030" y="2548118"/>
                <a:ext cx="12960" cy="129600"/>
              </p14:xfrm>
            </p:contentPart>
          </mc:Choice>
          <mc:Fallback xmlns="">
            <p:pic>
              <p:nvPicPr>
                <p:cNvPr id="37" name="Håndskrift 36">
                  <a:extLst>
                    <a:ext uri="{FF2B5EF4-FFF2-40B4-BE49-F238E27FC236}">
                      <a16:creationId xmlns:a16="http://schemas.microsoft.com/office/drawing/2014/main" id="{63765B90-197C-F002-04C1-1DDA1A742E5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4910" y="2541998"/>
                  <a:ext cx="25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Håndskrift 37">
                  <a:extLst>
                    <a:ext uri="{FF2B5EF4-FFF2-40B4-BE49-F238E27FC236}">
                      <a16:creationId xmlns:a16="http://schemas.microsoft.com/office/drawing/2014/main" id="{AB5D57FF-D9FB-77DB-49F3-FB83F40BAE2F}"/>
                    </a:ext>
                  </a:extLst>
                </p14:cNvPr>
                <p14:cNvContentPartPr/>
                <p14:nvPr/>
              </p14:nvContentPartPr>
              <p14:xfrm>
                <a:off x="2898230" y="2538398"/>
                <a:ext cx="87840" cy="164880"/>
              </p14:xfrm>
            </p:contentPart>
          </mc:Choice>
          <mc:Fallback xmlns="">
            <p:pic>
              <p:nvPicPr>
                <p:cNvPr id="38" name="Håndskrift 37">
                  <a:extLst>
                    <a:ext uri="{FF2B5EF4-FFF2-40B4-BE49-F238E27FC236}">
                      <a16:creationId xmlns:a16="http://schemas.microsoft.com/office/drawing/2014/main" id="{AB5D57FF-D9FB-77DB-49F3-FB83F40BAE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92110" y="2532278"/>
                  <a:ext cx="100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9" name="Håndskrift 38">
                  <a:extLst>
                    <a:ext uri="{FF2B5EF4-FFF2-40B4-BE49-F238E27FC236}">
                      <a16:creationId xmlns:a16="http://schemas.microsoft.com/office/drawing/2014/main" id="{3957D7DA-EB16-35B9-689E-A22DAE96683E}"/>
                    </a:ext>
                  </a:extLst>
                </p14:cNvPr>
                <p14:cNvContentPartPr/>
                <p14:nvPr/>
              </p14:nvContentPartPr>
              <p14:xfrm>
                <a:off x="2859710" y="2548118"/>
                <a:ext cx="155160" cy="360"/>
              </p14:xfrm>
            </p:contentPart>
          </mc:Choice>
          <mc:Fallback xmlns="">
            <p:pic>
              <p:nvPicPr>
                <p:cNvPr id="39" name="Håndskrift 38">
                  <a:extLst>
                    <a:ext uri="{FF2B5EF4-FFF2-40B4-BE49-F238E27FC236}">
                      <a16:creationId xmlns:a16="http://schemas.microsoft.com/office/drawing/2014/main" id="{3957D7DA-EB16-35B9-689E-A22DAE9668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53590" y="2541998"/>
                  <a:ext cx="167400" cy="1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83E20B0C-7745-A7B9-FFE4-56D8E4315B9F}"/>
              </a:ext>
            </a:extLst>
          </p:cNvPr>
          <p:cNvGrpSpPr/>
          <p:nvPr/>
        </p:nvGrpSpPr>
        <p:grpSpPr>
          <a:xfrm>
            <a:off x="4038757" y="4975982"/>
            <a:ext cx="525960" cy="178560"/>
            <a:chOff x="5408150" y="2456318"/>
            <a:chExt cx="52596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Håndskrift 40">
                  <a:extLst>
                    <a:ext uri="{FF2B5EF4-FFF2-40B4-BE49-F238E27FC236}">
                      <a16:creationId xmlns:a16="http://schemas.microsoft.com/office/drawing/2014/main" id="{822D58D7-20D1-96C8-8279-964099092D09}"/>
                    </a:ext>
                  </a:extLst>
                </p14:cNvPr>
                <p14:cNvContentPartPr/>
                <p14:nvPr/>
              </p14:nvContentPartPr>
              <p14:xfrm>
                <a:off x="5408150" y="2456318"/>
                <a:ext cx="65520" cy="178560"/>
              </p14:xfrm>
            </p:contentPart>
          </mc:Choice>
          <mc:Fallback xmlns="">
            <p:pic>
              <p:nvPicPr>
                <p:cNvPr id="41" name="Håndskrift 40">
                  <a:extLst>
                    <a:ext uri="{FF2B5EF4-FFF2-40B4-BE49-F238E27FC236}">
                      <a16:creationId xmlns:a16="http://schemas.microsoft.com/office/drawing/2014/main" id="{822D58D7-20D1-96C8-8279-964099092D0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02030" y="2450198"/>
                  <a:ext cx="77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Håndskrift 41">
                  <a:extLst>
                    <a:ext uri="{FF2B5EF4-FFF2-40B4-BE49-F238E27FC236}">
                      <a16:creationId xmlns:a16="http://schemas.microsoft.com/office/drawing/2014/main" id="{4691E30B-AA17-2783-E1C2-0D20B41D5F2A}"/>
                    </a:ext>
                  </a:extLst>
                </p14:cNvPr>
                <p14:cNvContentPartPr/>
                <p14:nvPr/>
              </p14:nvContentPartPr>
              <p14:xfrm>
                <a:off x="5555390" y="2480798"/>
                <a:ext cx="91440" cy="129240"/>
              </p14:xfrm>
            </p:contentPart>
          </mc:Choice>
          <mc:Fallback xmlns="">
            <p:pic>
              <p:nvPicPr>
                <p:cNvPr id="42" name="Håndskrift 41">
                  <a:extLst>
                    <a:ext uri="{FF2B5EF4-FFF2-40B4-BE49-F238E27FC236}">
                      <a16:creationId xmlns:a16="http://schemas.microsoft.com/office/drawing/2014/main" id="{4691E30B-AA17-2783-E1C2-0D20B41D5F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49270" y="2474678"/>
                  <a:ext cx="103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Håndskrift 42">
                  <a:extLst>
                    <a:ext uri="{FF2B5EF4-FFF2-40B4-BE49-F238E27FC236}">
                      <a16:creationId xmlns:a16="http://schemas.microsoft.com/office/drawing/2014/main" id="{269DAB88-484C-D351-C08A-ACCFD9A5A3B0}"/>
                    </a:ext>
                  </a:extLst>
                </p14:cNvPr>
                <p14:cNvContentPartPr/>
                <p14:nvPr/>
              </p14:nvContentPartPr>
              <p14:xfrm>
                <a:off x="5680310" y="2485838"/>
                <a:ext cx="115560" cy="136800"/>
              </p14:xfrm>
            </p:contentPart>
          </mc:Choice>
          <mc:Fallback xmlns="">
            <p:pic>
              <p:nvPicPr>
                <p:cNvPr id="43" name="Håndskrift 42">
                  <a:extLst>
                    <a:ext uri="{FF2B5EF4-FFF2-40B4-BE49-F238E27FC236}">
                      <a16:creationId xmlns:a16="http://schemas.microsoft.com/office/drawing/2014/main" id="{269DAB88-484C-D351-C08A-ACCFD9A5A3B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74190" y="2479718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Håndskrift 43">
                  <a:extLst>
                    <a:ext uri="{FF2B5EF4-FFF2-40B4-BE49-F238E27FC236}">
                      <a16:creationId xmlns:a16="http://schemas.microsoft.com/office/drawing/2014/main" id="{EADC735E-677F-820A-B159-9FA13268D3BB}"/>
                    </a:ext>
                  </a:extLst>
                </p14:cNvPr>
                <p14:cNvContentPartPr/>
                <p14:nvPr/>
              </p14:nvContentPartPr>
              <p14:xfrm>
                <a:off x="5777870" y="2488718"/>
                <a:ext cx="156240" cy="120240"/>
              </p14:xfrm>
            </p:contentPart>
          </mc:Choice>
          <mc:Fallback xmlns="">
            <p:pic>
              <p:nvPicPr>
                <p:cNvPr id="44" name="Håndskrift 43">
                  <a:extLst>
                    <a:ext uri="{FF2B5EF4-FFF2-40B4-BE49-F238E27FC236}">
                      <a16:creationId xmlns:a16="http://schemas.microsoft.com/office/drawing/2014/main" id="{EADC735E-677F-820A-B159-9FA13268D3B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71750" y="2482598"/>
                  <a:ext cx="1684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e 49">
            <a:extLst>
              <a:ext uri="{FF2B5EF4-FFF2-40B4-BE49-F238E27FC236}">
                <a16:creationId xmlns:a16="http://schemas.microsoft.com/office/drawing/2014/main" id="{0C7DF5F6-502A-9FD8-9262-06A71875F6A0}"/>
              </a:ext>
            </a:extLst>
          </p:cNvPr>
          <p:cNvGrpSpPr/>
          <p:nvPr/>
        </p:nvGrpSpPr>
        <p:grpSpPr>
          <a:xfrm>
            <a:off x="9164146" y="5157019"/>
            <a:ext cx="360360" cy="184320"/>
            <a:chOff x="9503510" y="5515238"/>
            <a:chExt cx="3603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Håndskrift 45">
                  <a:extLst>
                    <a:ext uri="{FF2B5EF4-FFF2-40B4-BE49-F238E27FC236}">
                      <a16:creationId xmlns:a16="http://schemas.microsoft.com/office/drawing/2014/main" id="{36CC27E6-CAD6-3238-05AA-EFE4B4F44E04}"/>
                    </a:ext>
                  </a:extLst>
                </p14:cNvPr>
                <p14:cNvContentPartPr/>
                <p14:nvPr/>
              </p14:nvContentPartPr>
              <p14:xfrm>
                <a:off x="9503510" y="5523158"/>
                <a:ext cx="90360" cy="176400"/>
              </p14:xfrm>
            </p:contentPart>
          </mc:Choice>
          <mc:Fallback xmlns="">
            <p:pic>
              <p:nvPicPr>
                <p:cNvPr id="46" name="Håndskrift 45">
                  <a:extLst>
                    <a:ext uri="{FF2B5EF4-FFF2-40B4-BE49-F238E27FC236}">
                      <a16:creationId xmlns:a16="http://schemas.microsoft.com/office/drawing/2014/main" id="{36CC27E6-CAD6-3238-05AA-EFE4B4F44E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97390" y="5517038"/>
                  <a:ext cx="102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Håndskrift 46">
                  <a:extLst>
                    <a:ext uri="{FF2B5EF4-FFF2-40B4-BE49-F238E27FC236}">
                      <a16:creationId xmlns:a16="http://schemas.microsoft.com/office/drawing/2014/main" id="{A02DEC64-BA22-B570-4F1C-5D0DCBD5D985}"/>
                    </a:ext>
                  </a:extLst>
                </p14:cNvPr>
                <p14:cNvContentPartPr/>
                <p14:nvPr/>
              </p14:nvContentPartPr>
              <p14:xfrm>
                <a:off x="9687830" y="5541158"/>
                <a:ext cx="75600" cy="150120"/>
              </p14:xfrm>
            </p:contentPart>
          </mc:Choice>
          <mc:Fallback xmlns="">
            <p:pic>
              <p:nvPicPr>
                <p:cNvPr id="47" name="Håndskrift 46">
                  <a:extLst>
                    <a:ext uri="{FF2B5EF4-FFF2-40B4-BE49-F238E27FC236}">
                      <a16:creationId xmlns:a16="http://schemas.microsoft.com/office/drawing/2014/main" id="{A02DEC64-BA22-B570-4F1C-5D0DCBD5D9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1710" y="5535038"/>
                  <a:ext cx="87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Håndskrift 47">
                  <a:extLst>
                    <a:ext uri="{FF2B5EF4-FFF2-40B4-BE49-F238E27FC236}">
                      <a16:creationId xmlns:a16="http://schemas.microsoft.com/office/drawing/2014/main" id="{0FB5138B-BCC6-4483-D93E-9DEA2FDB094C}"/>
                    </a:ext>
                  </a:extLst>
                </p14:cNvPr>
                <p14:cNvContentPartPr/>
                <p14:nvPr/>
              </p14:nvContentPartPr>
              <p14:xfrm>
                <a:off x="9859550" y="5515238"/>
                <a:ext cx="4320" cy="157320"/>
              </p14:xfrm>
            </p:contentPart>
          </mc:Choice>
          <mc:Fallback xmlns="">
            <p:pic>
              <p:nvPicPr>
                <p:cNvPr id="48" name="Håndskrift 47">
                  <a:extLst>
                    <a:ext uri="{FF2B5EF4-FFF2-40B4-BE49-F238E27FC236}">
                      <a16:creationId xmlns:a16="http://schemas.microsoft.com/office/drawing/2014/main" id="{0FB5138B-BCC6-4483-D93E-9DEA2FDB094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53430" y="5509118"/>
                  <a:ext cx="1656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Håndskrift 48">
                <a:extLst>
                  <a:ext uri="{FF2B5EF4-FFF2-40B4-BE49-F238E27FC236}">
                    <a16:creationId xmlns:a16="http://schemas.microsoft.com/office/drawing/2014/main" id="{2346B028-C7FF-CC19-6909-0ED2D336AF36}"/>
                  </a:ext>
                </a:extLst>
              </p14:cNvPr>
              <p14:cNvContentPartPr/>
              <p14:nvPr/>
            </p14:nvContentPartPr>
            <p14:xfrm>
              <a:off x="9645106" y="5195899"/>
              <a:ext cx="75600" cy="137880"/>
            </p14:xfrm>
          </p:contentPart>
        </mc:Choice>
        <mc:Fallback xmlns="">
          <p:pic>
            <p:nvPicPr>
              <p:cNvPr id="49" name="Håndskrift 48">
                <a:extLst>
                  <a:ext uri="{FF2B5EF4-FFF2-40B4-BE49-F238E27FC236}">
                    <a16:creationId xmlns:a16="http://schemas.microsoft.com/office/drawing/2014/main" id="{2346B028-C7FF-CC19-6909-0ED2D336AF3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638986" y="5189779"/>
                <a:ext cx="87840" cy="150120"/>
              </a:xfrm>
              <a:prstGeom prst="rect">
                <a:avLst/>
              </a:prstGeom>
            </p:spPr>
          </p:pic>
        </mc:Fallback>
      </mc:AlternateContent>
      <p:pic>
        <p:nvPicPr>
          <p:cNvPr id="57" name="Billede 56">
            <a:extLst>
              <a:ext uri="{FF2B5EF4-FFF2-40B4-BE49-F238E27FC236}">
                <a16:creationId xmlns:a16="http://schemas.microsoft.com/office/drawing/2014/main" id="{A4AA2042-6970-3664-D9CA-9AEEBDF0BCD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582356" y="1175628"/>
            <a:ext cx="1380671" cy="1368769"/>
          </a:xfrm>
          <a:prstGeom prst="rect">
            <a:avLst/>
          </a:prstGeom>
        </p:spPr>
      </p:pic>
      <p:grpSp>
        <p:nvGrpSpPr>
          <p:cNvPr id="63" name="Gruppe 62">
            <a:extLst>
              <a:ext uri="{FF2B5EF4-FFF2-40B4-BE49-F238E27FC236}">
                <a16:creationId xmlns:a16="http://schemas.microsoft.com/office/drawing/2014/main" id="{386EA6BC-4319-34B3-A164-953C3722BC92}"/>
              </a:ext>
            </a:extLst>
          </p:cNvPr>
          <p:cNvGrpSpPr/>
          <p:nvPr/>
        </p:nvGrpSpPr>
        <p:grpSpPr>
          <a:xfrm>
            <a:off x="9647675" y="2669485"/>
            <a:ext cx="546840" cy="226080"/>
            <a:chOff x="10807070" y="2266238"/>
            <a:chExt cx="5468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" name="Håndskrift 57">
                  <a:extLst>
                    <a:ext uri="{FF2B5EF4-FFF2-40B4-BE49-F238E27FC236}">
                      <a16:creationId xmlns:a16="http://schemas.microsoft.com/office/drawing/2014/main" id="{5DB20579-7C53-46C6-714B-D44B9BAF259B}"/>
                    </a:ext>
                  </a:extLst>
                </p14:cNvPr>
                <p14:cNvContentPartPr/>
                <p14:nvPr/>
              </p14:nvContentPartPr>
              <p14:xfrm>
                <a:off x="10807070" y="2266238"/>
                <a:ext cx="124200" cy="203760"/>
              </p14:xfrm>
            </p:contentPart>
          </mc:Choice>
          <mc:Fallback xmlns="">
            <p:pic>
              <p:nvPicPr>
                <p:cNvPr id="58" name="Håndskrift 57">
                  <a:extLst>
                    <a:ext uri="{FF2B5EF4-FFF2-40B4-BE49-F238E27FC236}">
                      <a16:creationId xmlns:a16="http://schemas.microsoft.com/office/drawing/2014/main" id="{5DB20579-7C53-46C6-714B-D44B9BAF25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00950" y="2260118"/>
                  <a:ext cx="136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9" name="Håndskrift 58">
                  <a:extLst>
                    <a:ext uri="{FF2B5EF4-FFF2-40B4-BE49-F238E27FC236}">
                      <a16:creationId xmlns:a16="http://schemas.microsoft.com/office/drawing/2014/main" id="{EA6F8CA8-64BA-327B-64A0-BBEBE3B95D17}"/>
                    </a:ext>
                  </a:extLst>
                </p14:cNvPr>
                <p14:cNvContentPartPr/>
                <p14:nvPr/>
              </p14:nvContentPartPr>
              <p14:xfrm>
                <a:off x="10995350" y="2324558"/>
                <a:ext cx="101880" cy="135000"/>
              </p14:xfrm>
            </p:contentPart>
          </mc:Choice>
          <mc:Fallback xmlns="">
            <p:pic>
              <p:nvPicPr>
                <p:cNvPr id="59" name="Håndskrift 58">
                  <a:extLst>
                    <a:ext uri="{FF2B5EF4-FFF2-40B4-BE49-F238E27FC236}">
                      <a16:creationId xmlns:a16="http://schemas.microsoft.com/office/drawing/2014/main" id="{EA6F8CA8-64BA-327B-64A0-BBEBE3B95D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89230" y="2318438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0" name="Håndskrift 59">
                  <a:extLst>
                    <a:ext uri="{FF2B5EF4-FFF2-40B4-BE49-F238E27FC236}">
                      <a16:creationId xmlns:a16="http://schemas.microsoft.com/office/drawing/2014/main" id="{CB1F27E9-6F14-D8AB-041A-B09F2197BB9C}"/>
                    </a:ext>
                  </a:extLst>
                </p14:cNvPr>
                <p14:cNvContentPartPr/>
                <p14:nvPr/>
              </p14:nvContentPartPr>
              <p14:xfrm>
                <a:off x="11147270" y="2273798"/>
                <a:ext cx="20520" cy="190800"/>
              </p14:xfrm>
            </p:contentPart>
          </mc:Choice>
          <mc:Fallback xmlns="">
            <p:pic>
              <p:nvPicPr>
                <p:cNvPr id="60" name="Håndskrift 59">
                  <a:extLst>
                    <a:ext uri="{FF2B5EF4-FFF2-40B4-BE49-F238E27FC236}">
                      <a16:creationId xmlns:a16="http://schemas.microsoft.com/office/drawing/2014/main" id="{CB1F27E9-6F14-D8AB-041A-B09F2197BB9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41150" y="2267678"/>
                  <a:ext cx="32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Håndskrift 61">
                  <a:extLst>
                    <a:ext uri="{FF2B5EF4-FFF2-40B4-BE49-F238E27FC236}">
                      <a16:creationId xmlns:a16="http://schemas.microsoft.com/office/drawing/2014/main" id="{9BA964E6-0CBA-9696-916B-1EB5442975EA}"/>
                    </a:ext>
                  </a:extLst>
                </p14:cNvPr>
                <p14:cNvContentPartPr/>
                <p14:nvPr/>
              </p14:nvContentPartPr>
              <p14:xfrm>
                <a:off x="11205950" y="2333918"/>
                <a:ext cx="147960" cy="158400"/>
              </p14:xfrm>
            </p:contentPart>
          </mc:Choice>
          <mc:Fallback xmlns="">
            <p:pic>
              <p:nvPicPr>
                <p:cNvPr id="62" name="Håndskrift 61">
                  <a:extLst>
                    <a:ext uri="{FF2B5EF4-FFF2-40B4-BE49-F238E27FC236}">
                      <a16:creationId xmlns:a16="http://schemas.microsoft.com/office/drawing/2014/main" id="{9BA964E6-0CBA-9696-916B-1EB5442975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99830" y="2327798"/>
                  <a:ext cx="16020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2" name="Gruppe 1031">
            <a:extLst>
              <a:ext uri="{FF2B5EF4-FFF2-40B4-BE49-F238E27FC236}">
                <a16:creationId xmlns:a16="http://schemas.microsoft.com/office/drawing/2014/main" id="{C7624C09-5E1E-503E-7826-7F907C98B050}"/>
              </a:ext>
            </a:extLst>
          </p:cNvPr>
          <p:cNvGrpSpPr/>
          <p:nvPr/>
        </p:nvGrpSpPr>
        <p:grpSpPr>
          <a:xfrm>
            <a:off x="8119236" y="2817706"/>
            <a:ext cx="547200" cy="217080"/>
            <a:chOff x="8637710" y="2723438"/>
            <a:chExt cx="547200" cy="21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4" name="Håndskrift 1023">
                  <a:extLst>
                    <a:ext uri="{FF2B5EF4-FFF2-40B4-BE49-F238E27FC236}">
                      <a16:creationId xmlns:a16="http://schemas.microsoft.com/office/drawing/2014/main" id="{9F02C026-BE61-9677-9CD3-B897E6953B6E}"/>
                    </a:ext>
                  </a:extLst>
                </p14:cNvPr>
                <p14:cNvContentPartPr/>
                <p14:nvPr/>
              </p14:nvContentPartPr>
              <p14:xfrm>
                <a:off x="8637710" y="2750798"/>
                <a:ext cx="78480" cy="150120"/>
              </p14:xfrm>
            </p:contentPart>
          </mc:Choice>
          <mc:Fallback xmlns="">
            <p:pic>
              <p:nvPicPr>
                <p:cNvPr id="1024" name="Håndskrift 1023">
                  <a:extLst>
                    <a:ext uri="{FF2B5EF4-FFF2-40B4-BE49-F238E27FC236}">
                      <a16:creationId xmlns:a16="http://schemas.microsoft.com/office/drawing/2014/main" id="{9F02C026-BE61-9677-9CD3-B897E6953B6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31590" y="2744678"/>
                  <a:ext cx="90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25" name="Håndskrift 1024">
                  <a:extLst>
                    <a:ext uri="{FF2B5EF4-FFF2-40B4-BE49-F238E27FC236}">
                      <a16:creationId xmlns:a16="http://schemas.microsoft.com/office/drawing/2014/main" id="{C3EC1926-C53A-DC41-1158-ED97F00A85FD}"/>
                    </a:ext>
                  </a:extLst>
                </p14:cNvPr>
                <p14:cNvContentPartPr/>
                <p14:nvPr/>
              </p14:nvContentPartPr>
              <p14:xfrm>
                <a:off x="8676950" y="2873198"/>
                <a:ext cx="81360" cy="6120"/>
              </p14:xfrm>
            </p:contentPart>
          </mc:Choice>
          <mc:Fallback xmlns="">
            <p:pic>
              <p:nvPicPr>
                <p:cNvPr id="1025" name="Håndskrift 1024">
                  <a:extLst>
                    <a:ext uri="{FF2B5EF4-FFF2-40B4-BE49-F238E27FC236}">
                      <a16:creationId xmlns:a16="http://schemas.microsoft.com/office/drawing/2014/main" id="{C3EC1926-C53A-DC41-1158-ED97F00A85F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70830" y="2867078"/>
                  <a:ext cx="936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28" name="Håndskrift 1027">
                  <a:extLst>
                    <a:ext uri="{FF2B5EF4-FFF2-40B4-BE49-F238E27FC236}">
                      <a16:creationId xmlns:a16="http://schemas.microsoft.com/office/drawing/2014/main" id="{1CE4A035-5ED4-F12F-5432-96D5F7E7E28D}"/>
                    </a:ext>
                  </a:extLst>
                </p14:cNvPr>
                <p14:cNvContentPartPr/>
                <p14:nvPr/>
              </p14:nvContentPartPr>
              <p14:xfrm>
                <a:off x="8804030" y="2781758"/>
                <a:ext cx="110520" cy="100080"/>
              </p14:xfrm>
            </p:contentPart>
          </mc:Choice>
          <mc:Fallback xmlns="">
            <p:pic>
              <p:nvPicPr>
                <p:cNvPr id="1028" name="Håndskrift 1027">
                  <a:extLst>
                    <a:ext uri="{FF2B5EF4-FFF2-40B4-BE49-F238E27FC236}">
                      <a16:creationId xmlns:a16="http://schemas.microsoft.com/office/drawing/2014/main" id="{1CE4A035-5ED4-F12F-5432-96D5F7E7E2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7910" y="2775638"/>
                  <a:ext cx="122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29" name="Håndskrift 1028">
                  <a:extLst>
                    <a:ext uri="{FF2B5EF4-FFF2-40B4-BE49-F238E27FC236}">
                      <a16:creationId xmlns:a16="http://schemas.microsoft.com/office/drawing/2014/main" id="{C172D187-5111-D0B6-C41C-E7A56A5188B7}"/>
                    </a:ext>
                  </a:extLst>
                </p14:cNvPr>
                <p14:cNvContentPartPr/>
                <p14:nvPr/>
              </p14:nvContentPartPr>
              <p14:xfrm>
                <a:off x="8988350" y="2733158"/>
                <a:ext cx="39240" cy="159120"/>
              </p14:xfrm>
            </p:contentPart>
          </mc:Choice>
          <mc:Fallback xmlns="">
            <p:pic>
              <p:nvPicPr>
                <p:cNvPr id="1029" name="Håndskrift 1028">
                  <a:extLst>
                    <a:ext uri="{FF2B5EF4-FFF2-40B4-BE49-F238E27FC236}">
                      <a16:creationId xmlns:a16="http://schemas.microsoft.com/office/drawing/2014/main" id="{C172D187-5111-D0B6-C41C-E7A56A5188B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82230" y="2727038"/>
                  <a:ext cx="514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1" name="Håndskrift 1030">
                  <a:extLst>
                    <a:ext uri="{FF2B5EF4-FFF2-40B4-BE49-F238E27FC236}">
                      <a16:creationId xmlns:a16="http://schemas.microsoft.com/office/drawing/2014/main" id="{A976694F-6D4A-F98D-B29A-78EC46EFCDB0}"/>
                    </a:ext>
                  </a:extLst>
                </p14:cNvPr>
                <p14:cNvContentPartPr/>
                <p14:nvPr/>
              </p14:nvContentPartPr>
              <p14:xfrm>
                <a:off x="9104630" y="2723438"/>
                <a:ext cx="80280" cy="217080"/>
              </p14:xfrm>
            </p:contentPart>
          </mc:Choice>
          <mc:Fallback xmlns="">
            <p:pic>
              <p:nvPicPr>
                <p:cNvPr id="1031" name="Håndskrift 1030">
                  <a:extLst>
                    <a:ext uri="{FF2B5EF4-FFF2-40B4-BE49-F238E27FC236}">
                      <a16:creationId xmlns:a16="http://schemas.microsoft.com/office/drawing/2014/main" id="{A976694F-6D4A-F98D-B29A-78EC46EFCDB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98510" y="2717318"/>
                  <a:ext cx="92520" cy="229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34" name="Billede 1033">
            <a:extLst>
              <a:ext uri="{FF2B5EF4-FFF2-40B4-BE49-F238E27FC236}">
                <a16:creationId xmlns:a16="http://schemas.microsoft.com/office/drawing/2014/main" id="{575C652C-71AA-BE77-A6C9-8F02FEB1C9A9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39902" y="543145"/>
            <a:ext cx="1253730" cy="1783856"/>
          </a:xfrm>
          <a:prstGeom prst="rect">
            <a:avLst/>
          </a:prstGeom>
        </p:spPr>
      </p:pic>
      <p:grpSp>
        <p:nvGrpSpPr>
          <p:cNvPr id="1039" name="Gruppe 1038">
            <a:extLst>
              <a:ext uri="{FF2B5EF4-FFF2-40B4-BE49-F238E27FC236}">
                <a16:creationId xmlns:a16="http://schemas.microsoft.com/office/drawing/2014/main" id="{CE316475-24D0-A1CB-7CF1-5FA376FBBE01}"/>
              </a:ext>
            </a:extLst>
          </p:cNvPr>
          <p:cNvGrpSpPr/>
          <p:nvPr/>
        </p:nvGrpSpPr>
        <p:grpSpPr>
          <a:xfrm>
            <a:off x="1733164" y="2031721"/>
            <a:ext cx="458640" cy="219600"/>
            <a:chOff x="1799150" y="2663318"/>
            <a:chExt cx="4586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35" name="Håndskrift 1034">
                  <a:extLst>
                    <a:ext uri="{FF2B5EF4-FFF2-40B4-BE49-F238E27FC236}">
                      <a16:creationId xmlns:a16="http://schemas.microsoft.com/office/drawing/2014/main" id="{9613117A-430E-ECB8-88E9-F8761178EA16}"/>
                    </a:ext>
                  </a:extLst>
                </p14:cNvPr>
                <p14:cNvContentPartPr/>
                <p14:nvPr/>
              </p14:nvContentPartPr>
              <p14:xfrm>
                <a:off x="1799150" y="2663318"/>
                <a:ext cx="114480" cy="187200"/>
              </p14:xfrm>
            </p:contentPart>
          </mc:Choice>
          <mc:Fallback xmlns="">
            <p:pic>
              <p:nvPicPr>
                <p:cNvPr id="1035" name="Håndskrift 1034">
                  <a:extLst>
                    <a:ext uri="{FF2B5EF4-FFF2-40B4-BE49-F238E27FC236}">
                      <a16:creationId xmlns:a16="http://schemas.microsoft.com/office/drawing/2014/main" id="{9613117A-430E-ECB8-88E9-F8761178EA1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93030" y="2657198"/>
                  <a:ext cx="126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36" name="Håndskrift 1035">
                  <a:extLst>
                    <a:ext uri="{FF2B5EF4-FFF2-40B4-BE49-F238E27FC236}">
                      <a16:creationId xmlns:a16="http://schemas.microsoft.com/office/drawing/2014/main" id="{D2D12CD6-0C60-5F0A-408C-59CD304D5031}"/>
                    </a:ext>
                  </a:extLst>
                </p14:cNvPr>
                <p14:cNvContentPartPr/>
                <p14:nvPr/>
              </p14:nvContentPartPr>
              <p14:xfrm>
                <a:off x="1926950" y="2703998"/>
                <a:ext cx="102960" cy="153360"/>
              </p14:xfrm>
            </p:contentPart>
          </mc:Choice>
          <mc:Fallback xmlns="">
            <p:pic>
              <p:nvPicPr>
                <p:cNvPr id="1036" name="Håndskrift 1035">
                  <a:extLst>
                    <a:ext uri="{FF2B5EF4-FFF2-40B4-BE49-F238E27FC236}">
                      <a16:creationId xmlns:a16="http://schemas.microsoft.com/office/drawing/2014/main" id="{D2D12CD6-0C60-5F0A-408C-59CD304D503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0830" y="2697878"/>
                  <a:ext cx="11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37" name="Håndskrift 1036">
                  <a:extLst>
                    <a:ext uri="{FF2B5EF4-FFF2-40B4-BE49-F238E27FC236}">
                      <a16:creationId xmlns:a16="http://schemas.microsoft.com/office/drawing/2014/main" id="{641A5CF1-FAC9-410D-D6AB-8E00E640EE1E}"/>
                    </a:ext>
                  </a:extLst>
                </p14:cNvPr>
                <p14:cNvContentPartPr/>
                <p14:nvPr/>
              </p14:nvContentPartPr>
              <p14:xfrm>
                <a:off x="2014430" y="2723438"/>
                <a:ext cx="113040" cy="144360"/>
              </p14:xfrm>
            </p:contentPart>
          </mc:Choice>
          <mc:Fallback xmlns="">
            <p:pic>
              <p:nvPicPr>
                <p:cNvPr id="1037" name="Håndskrift 1036">
                  <a:extLst>
                    <a:ext uri="{FF2B5EF4-FFF2-40B4-BE49-F238E27FC236}">
                      <a16:creationId xmlns:a16="http://schemas.microsoft.com/office/drawing/2014/main" id="{641A5CF1-FAC9-410D-D6AB-8E00E640EE1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08310" y="2717318"/>
                  <a:ext cx="125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38" name="Håndskrift 1037">
                  <a:extLst>
                    <a:ext uri="{FF2B5EF4-FFF2-40B4-BE49-F238E27FC236}">
                      <a16:creationId xmlns:a16="http://schemas.microsoft.com/office/drawing/2014/main" id="{7356E3F0-81DB-C797-1BC7-F48DE7E75F27}"/>
                    </a:ext>
                  </a:extLst>
                </p14:cNvPr>
                <p14:cNvContentPartPr/>
                <p14:nvPr/>
              </p14:nvContentPartPr>
              <p14:xfrm>
                <a:off x="2120270" y="2703278"/>
                <a:ext cx="137520" cy="179640"/>
              </p14:xfrm>
            </p:contentPart>
          </mc:Choice>
          <mc:Fallback xmlns="">
            <p:pic>
              <p:nvPicPr>
                <p:cNvPr id="1038" name="Håndskrift 1037">
                  <a:extLst>
                    <a:ext uri="{FF2B5EF4-FFF2-40B4-BE49-F238E27FC236}">
                      <a16:creationId xmlns:a16="http://schemas.microsoft.com/office/drawing/2014/main" id="{7356E3F0-81DB-C797-1BC7-F48DE7E75F2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14150" y="2697158"/>
                  <a:ext cx="149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1DF385BA-FE34-4998-B791-6A2E7EA073EE}"/>
              </a:ext>
            </a:extLst>
          </p:cNvPr>
          <p:cNvGrpSpPr/>
          <p:nvPr/>
        </p:nvGrpSpPr>
        <p:grpSpPr>
          <a:xfrm>
            <a:off x="5061760" y="6384358"/>
            <a:ext cx="1011240" cy="323280"/>
            <a:chOff x="6164696" y="6374931"/>
            <a:chExt cx="10112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CB3F95C2-1A82-4ADB-9106-78F0164BD6E1}"/>
                    </a:ext>
                  </a:extLst>
                </p14:cNvPr>
                <p14:cNvContentPartPr/>
                <p14:nvPr/>
              </p14:nvContentPartPr>
              <p14:xfrm>
                <a:off x="6174056" y="6409851"/>
                <a:ext cx="360" cy="23580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CB3F95C2-1A82-4ADB-9106-78F0164BD6E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67936" y="6403731"/>
                  <a:ext cx="12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Håndskrift 3">
                  <a:extLst>
                    <a:ext uri="{FF2B5EF4-FFF2-40B4-BE49-F238E27FC236}">
                      <a16:creationId xmlns:a16="http://schemas.microsoft.com/office/drawing/2014/main" id="{2D2D2076-C03F-40BC-9377-398FC83FEF96}"/>
                    </a:ext>
                  </a:extLst>
                </p14:cNvPr>
                <p14:cNvContentPartPr/>
                <p14:nvPr/>
              </p14:nvContentPartPr>
              <p14:xfrm>
                <a:off x="6287456" y="6516051"/>
                <a:ext cx="82440" cy="121320"/>
              </p14:xfrm>
            </p:contentPart>
          </mc:Choice>
          <mc:Fallback xmlns="">
            <p:pic>
              <p:nvPicPr>
                <p:cNvPr id="4" name="Håndskrift 3">
                  <a:extLst>
                    <a:ext uri="{FF2B5EF4-FFF2-40B4-BE49-F238E27FC236}">
                      <a16:creationId xmlns:a16="http://schemas.microsoft.com/office/drawing/2014/main" id="{2D2D2076-C03F-40BC-9377-398FC83FEF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81336" y="6509931"/>
                  <a:ext cx="94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26617F93-3CF2-44C3-A88D-ECA15D3248B8}"/>
                    </a:ext>
                  </a:extLst>
                </p14:cNvPr>
                <p14:cNvContentPartPr/>
                <p14:nvPr/>
              </p14:nvContentPartPr>
              <p14:xfrm>
                <a:off x="6418136" y="6428211"/>
                <a:ext cx="105120" cy="27000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26617F93-3CF2-44C3-A88D-ECA15D3248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11995" y="6422091"/>
                  <a:ext cx="117402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Håndskrift 9">
                  <a:extLst>
                    <a:ext uri="{FF2B5EF4-FFF2-40B4-BE49-F238E27FC236}">
                      <a16:creationId xmlns:a16="http://schemas.microsoft.com/office/drawing/2014/main" id="{CF62F030-2C88-495B-9E12-50B08CD04A5A}"/>
                    </a:ext>
                  </a:extLst>
                </p14:cNvPr>
                <p14:cNvContentPartPr/>
                <p14:nvPr/>
              </p14:nvContentPartPr>
              <p14:xfrm>
                <a:off x="6372056" y="6590931"/>
                <a:ext cx="109080" cy="17640"/>
              </p14:xfrm>
            </p:contentPart>
          </mc:Choice>
          <mc:Fallback xmlns="">
            <p:pic>
              <p:nvPicPr>
                <p:cNvPr id="10" name="Håndskrift 9">
                  <a:extLst>
                    <a:ext uri="{FF2B5EF4-FFF2-40B4-BE49-F238E27FC236}">
                      <a16:creationId xmlns:a16="http://schemas.microsoft.com/office/drawing/2014/main" id="{CF62F030-2C88-495B-9E12-50B08CD04A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65916" y="6584811"/>
                  <a:ext cx="121361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D1EC39CF-8428-465C-8B03-4CEB3095B5A8}"/>
                    </a:ext>
                  </a:extLst>
                </p14:cNvPr>
                <p14:cNvContentPartPr/>
                <p14:nvPr/>
              </p14:nvContentPartPr>
              <p14:xfrm>
                <a:off x="6468176" y="6516771"/>
                <a:ext cx="84240" cy="13680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D1EC39CF-8428-465C-8B03-4CEB3095B5A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62056" y="6510651"/>
                  <a:ext cx="96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Håndskrift 13">
                  <a:extLst>
                    <a:ext uri="{FF2B5EF4-FFF2-40B4-BE49-F238E27FC236}">
                      <a16:creationId xmlns:a16="http://schemas.microsoft.com/office/drawing/2014/main" id="{29598A52-78BB-4777-B900-2B04B46EAD8E}"/>
                    </a:ext>
                  </a:extLst>
                </p14:cNvPr>
                <p14:cNvContentPartPr/>
                <p14:nvPr/>
              </p14:nvContentPartPr>
              <p14:xfrm>
                <a:off x="6579416" y="6498411"/>
                <a:ext cx="88200" cy="118440"/>
              </p14:xfrm>
            </p:contentPart>
          </mc:Choice>
          <mc:Fallback xmlns="">
            <p:pic>
              <p:nvPicPr>
                <p:cNvPr id="14" name="Håndskrift 13">
                  <a:extLst>
                    <a:ext uri="{FF2B5EF4-FFF2-40B4-BE49-F238E27FC236}">
                      <a16:creationId xmlns:a16="http://schemas.microsoft.com/office/drawing/2014/main" id="{29598A52-78BB-4777-B900-2B04B46EAD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73296" y="6492291"/>
                  <a:ext cx="100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B84EF4F8-DD78-447A-8AB7-E1A65543D27F}"/>
                    </a:ext>
                  </a:extLst>
                </p14:cNvPr>
                <p14:cNvContentPartPr/>
                <p14:nvPr/>
              </p14:nvContentPartPr>
              <p14:xfrm>
                <a:off x="6720896" y="6498411"/>
                <a:ext cx="171000" cy="10188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B84EF4F8-DD78-447A-8AB7-E1A65543D2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714763" y="6492269"/>
                  <a:ext cx="183266" cy="114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" name="Håndskrift 18">
                  <a:extLst>
                    <a:ext uri="{FF2B5EF4-FFF2-40B4-BE49-F238E27FC236}">
                      <a16:creationId xmlns:a16="http://schemas.microsoft.com/office/drawing/2014/main" id="{EF189A16-C134-4340-8642-57A629248A3A}"/>
                    </a:ext>
                  </a:extLst>
                </p14:cNvPr>
                <p14:cNvContentPartPr/>
                <p14:nvPr/>
              </p14:nvContentPartPr>
              <p14:xfrm>
                <a:off x="6937976" y="6488691"/>
                <a:ext cx="90360" cy="108720"/>
              </p14:xfrm>
            </p:contentPart>
          </mc:Choice>
          <mc:Fallback xmlns="">
            <p:pic>
              <p:nvPicPr>
                <p:cNvPr id="19" name="Håndskrift 18">
                  <a:extLst>
                    <a:ext uri="{FF2B5EF4-FFF2-40B4-BE49-F238E27FC236}">
                      <a16:creationId xmlns:a16="http://schemas.microsoft.com/office/drawing/2014/main" id="{EF189A16-C134-4340-8642-57A629248A3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31856" y="6482571"/>
                  <a:ext cx="102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" name="Håndskrift 21">
                  <a:extLst>
                    <a:ext uri="{FF2B5EF4-FFF2-40B4-BE49-F238E27FC236}">
                      <a16:creationId xmlns:a16="http://schemas.microsoft.com/office/drawing/2014/main" id="{49996857-6BF6-4BCB-8400-106516D62190}"/>
                    </a:ext>
                  </a:extLst>
                </p14:cNvPr>
                <p14:cNvContentPartPr/>
                <p14:nvPr/>
              </p14:nvContentPartPr>
              <p14:xfrm>
                <a:off x="7079096" y="6477891"/>
                <a:ext cx="96840" cy="96840"/>
              </p14:xfrm>
            </p:contentPart>
          </mc:Choice>
          <mc:Fallback xmlns="">
            <p:pic>
              <p:nvPicPr>
                <p:cNvPr id="22" name="Håndskrift 21">
                  <a:extLst>
                    <a:ext uri="{FF2B5EF4-FFF2-40B4-BE49-F238E27FC236}">
                      <a16:creationId xmlns:a16="http://schemas.microsoft.com/office/drawing/2014/main" id="{49996857-6BF6-4BCB-8400-106516D621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072976" y="6471771"/>
                  <a:ext cx="10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3" name="Håndskrift 22">
                  <a:extLst>
                    <a:ext uri="{FF2B5EF4-FFF2-40B4-BE49-F238E27FC236}">
                      <a16:creationId xmlns:a16="http://schemas.microsoft.com/office/drawing/2014/main" id="{AA3FF320-186E-403A-B0B3-553816CA17EA}"/>
                    </a:ext>
                  </a:extLst>
                </p14:cNvPr>
                <p14:cNvContentPartPr/>
                <p14:nvPr/>
              </p14:nvContentPartPr>
              <p14:xfrm>
                <a:off x="6164696" y="6374931"/>
                <a:ext cx="137160" cy="270000"/>
              </p14:xfrm>
            </p:contentPart>
          </mc:Choice>
          <mc:Fallback xmlns="">
            <p:pic>
              <p:nvPicPr>
                <p:cNvPr id="23" name="Håndskrift 22">
                  <a:extLst>
                    <a:ext uri="{FF2B5EF4-FFF2-40B4-BE49-F238E27FC236}">
                      <a16:creationId xmlns:a16="http://schemas.microsoft.com/office/drawing/2014/main" id="{AA3FF320-186E-403A-B0B3-553816CA17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158576" y="6368811"/>
                  <a:ext cx="14940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64" name="Håndskrift 1063">
                <a:extLst>
                  <a:ext uri="{FF2B5EF4-FFF2-40B4-BE49-F238E27FC236}">
                    <a16:creationId xmlns:a16="http://schemas.microsoft.com/office/drawing/2014/main" id="{219A4EFD-4BCA-4A62-4561-ACF72796BC98}"/>
                  </a:ext>
                </a:extLst>
              </p14:cNvPr>
              <p14:cNvContentPartPr/>
              <p14:nvPr/>
            </p14:nvContentPartPr>
            <p14:xfrm>
              <a:off x="6161649" y="6473891"/>
              <a:ext cx="26280" cy="21240"/>
            </p14:xfrm>
          </p:contentPart>
        </mc:Choice>
        <mc:Fallback xmlns="">
          <p:pic>
            <p:nvPicPr>
              <p:cNvPr id="1064" name="Håndskrift 1063">
                <a:extLst>
                  <a:ext uri="{FF2B5EF4-FFF2-40B4-BE49-F238E27FC236}">
                    <a16:creationId xmlns:a16="http://schemas.microsoft.com/office/drawing/2014/main" id="{219A4EFD-4BCA-4A62-4561-ACF72796BC9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55529" y="6467771"/>
                <a:ext cx="38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65" name="Håndskrift 1064">
                <a:extLst>
                  <a:ext uri="{FF2B5EF4-FFF2-40B4-BE49-F238E27FC236}">
                    <a16:creationId xmlns:a16="http://schemas.microsoft.com/office/drawing/2014/main" id="{BB163DB8-46DF-94A4-B36F-08275299E4FA}"/>
                  </a:ext>
                </a:extLst>
              </p14:cNvPr>
              <p14:cNvContentPartPr/>
              <p14:nvPr/>
            </p14:nvContentPartPr>
            <p14:xfrm>
              <a:off x="6137889" y="6589091"/>
              <a:ext cx="39960" cy="35640"/>
            </p14:xfrm>
          </p:contentPart>
        </mc:Choice>
        <mc:Fallback xmlns="">
          <p:pic>
            <p:nvPicPr>
              <p:cNvPr id="1065" name="Håndskrift 1064">
                <a:extLst>
                  <a:ext uri="{FF2B5EF4-FFF2-40B4-BE49-F238E27FC236}">
                    <a16:creationId xmlns:a16="http://schemas.microsoft.com/office/drawing/2014/main" id="{BB163DB8-46DF-94A4-B36F-08275299E4F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31824" y="6582971"/>
                <a:ext cx="52091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8" name="Gruppe 1077">
            <a:extLst>
              <a:ext uri="{FF2B5EF4-FFF2-40B4-BE49-F238E27FC236}">
                <a16:creationId xmlns:a16="http://schemas.microsoft.com/office/drawing/2014/main" id="{9F96CEAE-4891-6CDC-04B5-3FB1D25F764B}"/>
              </a:ext>
            </a:extLst>
          </p:cNvPr>
          <p:cNvGrpSpPr/>
          <p:nvPr/>
        </p:nvGrpSpPr>
        <p:grpSpPr>
          <a:xfrm>
            <a:off x="7526305" y="6459784"/>
            <a:ext cx="542160" cy="216360"/>
            <a:chOff x="7526305" y="6459784"/>
            <a:chExt cx="5421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6" name="Håndskrift 1065">
                  <a:extLst>
                    <a:ext uri="{FF2B5EF4-FFF2-40B4-BE49-F238E27FC236}">
                      <a16:creationId xmlns:a16="http://schemas.microsoft.com/office/drawing/2014/main" id="{1BCCD740-CDA6-FBE1-7294-C9946E4D2B68}"/>
                    </a:ext>
                  </a:extLst>
                </p14:cNvPr>
                <p14:cNvContentPartPr/>
                <p14:nvPr/>
              </p14:nvContentPartPr>
              <p14:xfrm>
                <a:off x="7526305" y="6459784"/>
                <a:ext cx="114120" cy="196920"/>
              </p14:xfrm>
            </p:contentPart>
          </mc:Choice>
          <mc:Fallback xmlns="">
            <p:pic>
              <p:nvPicPr>
                <p:cNvPr id="1066" name="Håndskrift 1065">
                  <a:extLst>
                    <a:ext uri="{FF2B5EF4-FFF2-40B4-BE49-F238E27FC236}">
                      <a16:creationId xmlns:a16="http://schemas.microsoft.com/office/drawing/2014/main" id="{1BCCD740-CDA6-FBE1-7294-C9946E4D2B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0185" y="6453664"/>
                  <a:ext cx="126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7" name="Håndskrift 1066">
                  <a:extLst>
                    <a:ext uri="{FF2B5EF4-FFF2-40B4-BE49-F238E27FC236}">
                      <a16:creationId xmlns:a16="http://schemas.microsoft.com/office/drawing/2014/main" id="{3E906978-69A1-48B1-265E-2FBA777D2D67}"/>
                    </a:ext>
                  </a:extLst>
                </p14:cNvPr>
                <p14:cNvContentPartPr/>
                <p14:nvPr/>
              </p14:nvContentPartPr>
              <p14:xfrm>
                <a:off x="7698025" y="6494704"/>
                <a:ext cx="141120" cy="151560"/>
              </p14:xfrm>
            </p:contentPart>
          </mc:Choice>
          <mc:Fallback xmlns="">
            <p:pic>
              <p:nvPicPr>
                <p:cNvPr id="1067" name="Håndskrift 1066">
                  <a:extLst>
                    <a:ext uri="{FF2B5EF4-FFF2-40B4-BE49-F238E27FC236}">
                      <a16:creationId xmlns:a16="http://schemas.microsoft.com/office/drawing/2014/main" id="{3E906978-69A1-48B1-265E-2FBA777D2D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91905" y="6488584"/>
                  <a:ext cx="1533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8" name="Håndskrift 1067">
                  <a:extLst>
                    <a:ext uri="{FF2B5EF4-FFF2-40B4-BE49-F238E27FC236}">
                      <a16:creationId xmlns:a16="http://schemas.microsoft.com/office/drawing/2014/main" id="{7A1F2D79-0B5D-2B1F-AC70-D2F9F7F072B0}"/>
                    </a:ext>
                  </a:extLst>
                </p14:cNvPr>
                <p14:cNvContentPartPr/>
                <p14:nvPr/>
              </p14:nvContentPartPr>
              <p14:xfrm>
                <a:off x="7880185" y="6485344"/>
                <a:ext cx="28080" cy="189000"/>
              </p14:xfrm>
            </p:contentPart>
          </mc:Choice>
          <mc:Fallback xmlns="">
            <p:pic>
              <p:nvPicPr>
                <p:cNvPr id="1068" name="Håndskrift 1067">
                  <a:extLst>
                    <a:ext uri="{FF2B5EF4-FFF2-40B4-BE49-F238E27FC236}">
                      <a16:creationId xmlns:a16="http://schemas.microsoft.com/office/drawing/2014/main" id="{7A1F2D79-0B5D-2B1F-AC70-D2F9F7F072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74065" y="6479224"/>
                  <a:ext cx="40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70" name="Håndskrift 1069">
                  <a:extLst>
                    <a:ext uri="{FF2B5EF4-FFF2-40B4-BE49-F238E27FC236}">
                      <a16:creationId xmlns:a16="http://schemas.microsoft.com/office/drawing/2014/main" id="{C849064B-6D53-783E-859D-18C0B2F63567}"/>
                    </a:ext>
                  </a:extLst>
                </p14:cNvPr>
                <p14:cNvContentPartPr/>
                <p14:nvPr/>
              </p14:nvContentPartPr>
              <p14:xfrm>
                <a:off x="7937065" y="6475624"/>
                <a:ext cx="106920" cy="200520"/>
              </p14:xfrm>
            </p:contentPart>
          </mc:Choice>
          <mc:Fallback xmlns="">
            <p:pic>
              <p:nvPicPr>
                <p:cNvPr id="1070" name="Håndskrift 1069">
                  <a:extLst>
                    <a:ext uri="{FF2B5EF4-FFF2-40B4-BE49-F238E27FC236}">
                      <a16:creationId xmlns:a16="http://schemas.microsoft.com/office/drawing/2014/main" id="{C849064B-6D53-783E-859D-18C0B2F635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30945" y="6469504"/>
                  <a:ext cx="119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71" name="Håndskrift 1070">
                  <a:extLst>
                    <a:ext uri="{FF2B5EF4-FFF2-40B4-BE49-F238E27FC236}">
                      <a16:creationId xmlns:a16="http://schemas.microsoft.com/office/drawing/2014/main" id="{CC20A334-BD8C-CDDE-4D66-9454A7918127}"/>
                    </a:ext>
                  </a:extLst>
                </p14:cNvPr>
                <p14:cNvContentPartPr/>
                <p14:nvPr/>
              </p14:nvContentPartPr>
              <p14:xfrm>
                <a:off x="7955785" y="6546904"/>
                <a:ext cx="112680" cy="23040"/>
              </p14:xfrm>
            </p:contentPart>
          </mc:Choice>
          <mc:Fallback xmlns="">
            <p:pic>
              <p:nvPicPr>
                <p:cNvPr id="1071" name="Håndskrift 1070">
                  <a:extLst>
                    <a:ext uri="{FF2B5EF4-FFF2-40B4-BE49-F238E27FC236}">
                      <a16:creationId xmlns:a16="http://schemas.microsoft.com/office/drawing/2014/main" id="{CC20A334-BD8C-CDDE-4D66-9454A79181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49665" y="6540784"/>
                  <a:ext cx="1249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9" name="Håndskrift 1078">
                <a:extLst>
                  <a:ext uri="{FF2B5EF4-FFF2-40B4-BE49-F238E27FC236}">
                    <a16:creationId xmlns:a16="http://schemas.microsoft.com/office/drawing/2014/main" id="{4A69C615-EFBC-D7B5-B81B-FCCD2AF8078F}"/>
                  </a:ext>
                </a:extLst>
              </p14:cNvPr>
              <p14:cNvContentPartPr/>
              <p14:nvPr/>
            </p14:nvContentPartPr>
            <p14:xfrm>
              <a:off x="8276545" y="6571384"/>
              <a:ext cx="70560" cy="27360"/>
            </p14:xfrm>
          </p:contentPart>
        </mc:Choice>
        <mc:Fallback xmlns="">
          <p:pic>
            <p:nvPicPr>
              <p:cNvPr id="1079" name="Håndskrift 1078">
                <a:extLst>
                  <a:ext uri="{FF2B5EF4-FFF2-40B4-BE49-F238E27FC236}">
                    <a16:creationId xmlns:a16="http://schemas.microsoft.com/office/drawing/2014/main" id="{4A69C615-EFBC-D7B5-B81B-FCCD2AF8078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270425" y="6565264"/>
                <a:ext cx="828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8" name="Gruppe 1087">
            <a:extLst>
              <a:ext uri="{FF2B5EF4-FFF2-40B4-BE49-F238E27FC236}">
                <a16:creationId xmlns:a16="http://schemas.microsoft.com/office/drawing/2014/main" id="{4D618846-0608-4A20-152B-2011561C2460}"/>
              </a:ext>
            </a:extLst>
          </p:cNvPr>
          <p:cNvGrpSpPr/>
          <p:nvPr/>
        </p:nvGrpSpPr>
        <p:grpSpPr>
          <a:xfrm>
            <a:off x="8509825" y="6482104"/>
            <a:ext cx="480240" cy="214200"/>
            <a:chOff x="8509825" y="6482104"/>
            <a:chExt cx="48024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80" name="Håndskrift 1079">
                  <a:extLst>
                    <a:ext uri="{FF2B5EF4-FFF2-40B4-BE49-F238E27FC236}">
                      <a16:creationId xmlns:a16="http://schemas.microsoft.com/office/drawing/2014/main" id="{931993E2-E636-8C2F-BDE8-AA370996C1A2}"/>
                    </a:ext>
                  </a:extLst>
                </p14:cNvPr>
                <p14:cNvContentPartPr/>
                <p14:nvPr/>
              </p14:nvContentPartPr>
              <p14:xfrm>
                <a:off x="8509825" y="6490024"/>
                <a:ext cx="95760" cy="190080"/>
              </p14:xfrm>
            </p:contentPart>
          </mc:Choice>
          <mc:Fallback xmlns="">
            <p:pic>
              <p:nvPicPr>
                <p:cNvPr id="1080" name="Håndskrift 1079">
                  <a:extLst>
                    <a:ext uri="{FF2B5EF4-FFF2-40B4-BE49-F238E27FC236}">
                      <a16:creationId xmlns:a16="http://schemas.microsoft.com/office/drawing/2014/main" id="{931993E2-E636-8C2F-BDE8-AA370996C1A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03705" y="6483904"/>
                  <a:ext cx="10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81" name="Håndskrift 1080">
                  <a:extLst>
                    <a:ext uri="{FF2B5EF4-FFF2-40B4-BE49-F238E27FC236}">
                      <a16:creationId xmlns:a16="http://schemas.microsoft.com/office/drawing/2014/main" id="{DCD4EBB4-DFB6-4FC2-CE5F-2D76150C9C0C}"/>
                    </a:ext>
                  </a:extLst>
                </p14:cNvPr>
                <p14:cNvContentPartPr/>
                <p14:nvPr/>
              </p14:nvContentPartPr>
              <p14:xfrm>
                <a:off x="8620705" y="6522064"/>
                <a:ext cx="134280" cy="133200"/>
              </p14:xfrm>
            </p:contentPart>
          </mc:Choice>
          <mc:Fallback xmlns="">
            <p:pic>
              <p:nvPicPr>
                <p:cNvPr id="1081" name="Håndskrift 1080">
                  <a:extLst>
                    <a:ext uri="{FF2B5EF4-FFF2-40B4-BE49-F238E27FC236}">
                      <a16:creationId xmlns:a16="http://schemas.microsoft.com/office/drawing/2014/main" id="{DCD4EBB4-DFB6-4FC2-CE5F-2D76150C9C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14585" y="6515944"/>
                  <a:ext cx="146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82" name="Håndskrift 1081">
                  <a:extLst>
                    <a:ext uri="{FF2B5EF4-FFF2-40B4-BE49-F238E27FC236}">
                      <a16:creationId xmlns:a16="http://schemas.microsoft.com/office/drawing/2014/main" id="{8EFD7462-21A4-98F5-ADDF-46134253BBD9}"/>
                    </a:ext>
                  </a:extLst>
                </p14:cNvPr>
                <p14:cNvContentPartPr/>
                <p14:nvPr/>
              </p14:nvContentPartPr>
              <p14:xfrm>
                <a:off x="8801065" y="6482104"/>
                <a:ext cx="76320" cy="200520"/>
              </p14:xfrm>
            </p:contentPart>
          </mc:Choice>
          <mc:Fallback xmlns="">
            <p:pic>
              <p:nvPicPr>
                <p:cNvPr id="1082" name="Håndskrift 1081">
                  <a:extLst>
                    <a:ext uri="{FF2B5EF4-FFF2-40B4-BE49-F238E27FC236}">
                      <a16:creationId xmlns:a16="http://schemas.microsoft.com/office/drawing/2014/main" id="{8EFD7462-21A4-98F5-ADDF-46134253BB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94945" y="6475984"/>
                  <a:ext cx="88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83" name="Håndskrift 1082">
                  <a:extLst>
                    <a:ext uri="{FF2B5EF4-FFF2-40B4-BE49-F238E27FC236}">
                      <a16:creationId xmlns:a16="http://schemas.microsoft.com/office/drawing/2014/main" id="{3266145D-C5AC-0378-EB57-B09EC7C2818A}"/>
                    </a:ext>
                  </a:extLst>
                </p14:cNvPr>
                <p14:cNvContentPartPr/>
                <p14:nvPr/>
              </p14:nvContentPartPr>
              <p14:xfrm>
                <a:off x="8898625" y="6523144"/>
                <a:ext cx="91440" cy="86400"/>
              </p14:xfrm>
            </p:contentPart>
          </mc:Choice>
          <mc:Fallback xmlns="">
            <p:pic>
              <p:nvPicPr>
                <p:cNvPr id="1083" name="Håndskrift 1082">
                  <a:extLst>
                    <a:ext uri="{FF2B5EF4-FFF2-40B4-BE49-F238E27FC236}">
                      <a16:creationId xmlns:a16="http://schemas.microsoft.com/office/drawing/2014/main" id="{3266145D-C5AC-0378-EB57-B09EC7C2818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92505" y="6517024"/>
                  <a:ext cx="103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84" name="Håndskrift 1083">
                  <a:extLst>
                    <a:ext uri="{FF2B5EF4-FFF2-40B4-BE49-F238E27FC236}">
                      <a16:creationId xmlns:a16="http://schemas.microsoft.com/office/drawing/2014/main" id="{793F916E-9B8B-E3E2-4BE7-BDB5C7968FE9}"/>
                    </a:ext>
                  </a:extLst>
                </p14:cNvPr>
                <p14:cNvContentPartPr/>
                <p14:nvPr/>
              </p14:nvContentPartPr>
              <p14:xfrm>
                <a:off x="8964505" y="6504064"/>
                <a:ext cx="10080" cy="192240"/>
              </p14:xfrm>
            </p:contentPart>
          </mc:Choice>
          <mc:Fallback xmlns="">
            <p:pic>
              <p:nvPicPr>
                <p:cNvPr id="1084" name="Håndskrift 1083">
                  <a:extLst>
                    <a:ext uri="{FF2B5EF4-FFF2-40B4-BE49-F238E27FC236}">
                      <a16:creationId xmlns:a16="http://schemas.microsoft.com/office/drawing/2014/main" id="{793F916E-9B8B-E3E2-4BE7-BDB5C7968FE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58385" y="6497944"/>
                  <a:ext cx="2232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85" name="Håndskrift 1084">
                <a:extLst>
                  <a:ext uri="{FF2B5EF4-FFF2-40B4-BE49-F238E27FC236}">
                    <a16:creationId xmlns:a16="http://schemas.microsoft.com/office/drawing/2014/main" id="{A784A2FF-D9DB-268F-3D93-62A14B06A7A4}"/>
                  </a:ext>
                </a:extLst>
              </p14:cNvPr>
              <p14:cNvContentPartPr/>
              <p14:nvPr/>
            </p14:nvContentPartPr>
            <p14:xfrm>
              <a:off x="9171865" y="6569584"/>
              <a:ext cx="123480" cy="29160"/>
            </p14:xfrm>
          </p:contentPart>
        </mc:Choice>
        <mc:Fallback xmlns="">
          <p:pic>
            <p:nvPicPr>
              <p:cNvPr id="1085" name="Håndskrift 1084">
                <a:extLst>
                  <a:ext uri="{FF2B5EF4-FFF2-40B4-BE49-F238E27FC236}">
                    <a16:creationId xmlns:a16="http://schemas.microsoft.com/office/drawing/2014/main" id="{A784A2FF-D9DB-268F-3D93-62A14B06A7A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165745" y="6563464"/>
                <a:ext cx="13572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86" name="Håndskrift 1085">
                <a:extLst>
                  <a:ext uri="{FF2B5EF4-FFF2-40B4-BE49-F238E27FC236}">
                    <a16:creationId xmlns:a16="http://schemas.microsoft.com/office/drawing/2014/main" id="{9561C1E3-CAC8-8FE2-296C-84C66E8D3768}"/>
                  </a:ext>
                </a:extLst>
              </p14:cNvPr>
              <p14:cNvContentPartPr/>
              <p14:nvPr/>
            </p14:nvContentPartPr>
            <p14:xfrm>
              <a:off x="9577225" y="6455824"/>
              <a:ext cx="109080" cy="138600"/>
            </p14:xfrm>
          </p:contentPart>
        </mc:Choice>
        <mc:Fallback xmlns="">
          <p:pic>
            <p:nvPicPr>
              <p:cNvPr id="1086" name="Håndskrift 1085">
                <a:extLst>
                  <a:ext uri="{FF2B5EF4-FFF2-40B4-BE49-F238E27FC236}">
                    <a16:creationId xmlns:a16="http://schemas.microsoft.com/office/drawing/2014/main" id="{9561C1E3-CAC8-8FE2-296C-84C66E8D376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9571105" y="6449704"/>
                <a:ext cx="121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87" name="Håndskrift 1086">
                <a:extLst>
                  <a:ext uri="{FF2B5EF4-FFF2-40B4-BE49-F238E27FC236}">
                    <a16:creationId xmlns:a16="http://schemas.microsoft.com/office/drawing/2014/main" id="{ADDBB626-CFE3-07DF-C995-00792434FCB0}"/>
                  </a:ext>
                </a:extLst>
              </p14:cNvPr>
              <p14:cNvContentPartPr/>
              <p14:nvPr/>
            </p14:nvContentPartPr>
            <p14:xfrm>
              <a:off x="9597025" y="6717544"/>
              <a:ext cx="49320" cy="26280"/>
            </p14:xfrm>
          </p:contentPart>
        </mc:Choice>
        <mc:Fallback xmlns="">
          <p:pic>
            <p:nvPicPr>
              <p:cNvPr id="1087" name="Håndskrift 1086">
                <a:extLst>
                  <a:ext uri="{FF2B5EF4-FFF2-40B4-BE49-F238E27FC236}">
                    <a16:creationId xmlns:a16="http://schemas.microsoft.com/office/drawing/2014/main" id="{ADDBB626-CFE3-07DF-C995-00792434FCB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590905" y="6711424"/>
                <a:ext cx="615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e 23">
            <a:extLst>
              <a:ext uri="{FF2B5EF4-FFF2-40B4-BE49-F238E27FC236}">
                <a16:creationId xmlns:a16="http://schemas.microsoft.com/office/drawing/2014/main" id="{6AC0F994-F8CC-1B39-35FA-A505D682F0AF}"/>
              </a:ext>
            </a:extLst>
          </p:cNvPr>
          <p:cNvGrpSpPr/>
          <p:nvPr/>
        </p:nvGrpSpPr>
        <p:grpSpPr>
          <a:xfrm>
            <a:off x="6588865" y="5561224"/>
            <a:ext cx="141840" cy="226440"/>
            <a:chOff x="6588865" y="5561224"/>
            <a:chExt cx="14184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" name="Håndskrift 19">
                  <a:extLst>
                    <a:ext uri="{FF2B5EF4-FFF2-40B4-BE49-F238E27FC236}">
                      <a16:creationId xmlns:a16="http://schemas.microsoft.com/office/drawing/2014/main" id="{3B4E1E01-84DC-1859-185D-A66AFE2CC346}"/>
                    </a:ext>
                  </a:extLst>
                </p14:cNvPr>
                <p14:cNvContentPartPr/>
                <p14:nvPr/>
              </p14:nvContentPartPr>
              <p14:xfrm>
                <a:off x="6588865" y="5561224"/>
                <a:ext cx="19800" cy="161640"/>
              </p14:xfrm>
            </p:contentPart>
          </mc:Choice>
          <mc:Fallback xmlns="">
            <p:pic>
              <p:nvPicPr>
                <p:cNvPr id="20" name="Håndskrift 19">
                  <a:extLst>
                    <a:ext uri="{FF2B5EF4-FFF2-40B4-BE49-F238E27FC236}">
                      <a16:creationId xmlns:a16="http://schemas.microsoft.com/office/drawing/2014/main" id="{3B4E1E01-84DC-1859-185D-A66AFE2CC3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82745" y="5555104"/>
                  <a:ext cx="32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1" name="Håndskrift 20">
                  <a:extLst>
                    <a:ext uri="{FF2B5EF4-FFF2-40B4-BE49-F238E27FC236}">
                      <a16:creationId xmlns:a16="http://schemas.microsoft.com/office/drawing/2014/main" id="{46995761-A7B3-7B45-4306-6F2770073E2B}"/>
                    </a:ext>
                  </a:extLst>
                </p14:cNvPr>
                <p14:cNvContentPartPr/>
                <p14:nvPr/>
              </p14:nvContentPartPr>
              <p14:xfrm>
                <a:off x="6616585" y="5561944"/>
                <a:ext cx="114120" cy="225720"/>
              </p14:xfrm>
            </p:contentPart>
          </mc:Choice>
          <mc:Fallback xmlns="">
            <p:pic>
              <p:nvPicPr>
                <p:cNvPr id="21" name="Håndskrift 20">
                  <a:extLst>
                    <a:ext uri="{FF2B5EF4-FFF2-40B4-BE49-F238E27FC236}">
                      <a16:creationId xmlns:a16="http://schemas.microsoft.com/office/drawing/2014/main" id="{46995761-A7B3-7B45-4306-6F2770073E2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10465" y="5555824"/>
                  <a:ext cx="12636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0" name="Håndskrift 29">
                <a:extLst>
                  <a:ext uri="{FF2B5EF4-FFF2-40B4-BE49-F238E27FC236}">
                    <a16:creationId xmlns:a16="http://schemas.microsoft.com/office/drawing/2014/main" id="{F723D5E4-3ACF-FA59-31F1-68BB0CAFFBC1}"/>
                  </a:ext>
                </a:extLst>
              </p14:cNvPr>
              <p14:cNvContentPartPr/>
              <p14:nvPr/>
            </p14:nvContentPartPr>
            <p14:xfrm>
              <a:off x="-707255" y="3987304"/>
              <a:ext cx="360" cy="360"/>
            </p14:xfrm>
          </p:contentPart>
        </mc:Choice>
        <mc:Fallback xmlns="">
          <p:pic>
            <p:nvPicPr>
              <p:cNvPr id="30" name="Håndskrift 29">
                <a:extLst>
                  <a:ext uri="{FF2B5EF4-FFF2-40B4-BE49-F238E27FC236}">
                    <a16:creationId xmlns:a16="http://schemas.microsoft.com/office/drawing/2014/main" id="{F723D5E4-3ACF-FA59-31F1-68BB0CAFFBC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-713375" y="3981184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e 53">
            <a:extLst>
              <a:ext uri="{FF2B5EF4-FFF2-40B4-BE49-F238E27FC236}">
                <a16:creationId xmlns:a16="http://schemas.microsoft.com/office/drawing/2014/main" id="{0FA1A3E7-2D18-C2D8-056C-C39C0B0B7B59}"/>
              </a:ext>
            </a:extLst>
          </p:cNvPr>
          <p:cNvGrpSpPr/>
          <p:nvPr/>
        </p:nvGrpSpPr>
        <p:grpSpPr>
          <a:xfrm>
            <a:off x="6770665" y="6420544"/>
            <a:ext cx="534600" cy="306360"/>
            <a:chOff x="6770665" y="6420544"/>
            <a:chExt cx="53460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4" name="Håndskrift 33">
                  <a:extLst>
                    <a:ext uri="{FF2B5EF4-FFF2-40B4-BE49-F238E27FC236}">
                      <a16:creationId xmlns:a16="http://schemas.microsoft.com/office/drawing/2014/main" id="{3F8A852C-9FD4-A703-9ED4-B0E3B2922F24}"/>
                    </a:ext>
                  </a:extLst>
                </p14:cNvPr>
                <p14:cNvContentPartPr/>
                <p14:nvPr/>
              </p14:nvContentPartPr>
              <p14:xfrm>
                <a:off x="6770665" y="6560584"/>
                <a:ext cx="129960" cy="166320"/>
              </p14:xfrm>
            </p:contentPart>
          </mc:Choice>
          <mc:Fallback xmlns="">
            <p:pic>
              <p:nvPicPr>
                <p:cNvPr id="34" name="Håndskrift 33">
                  <a:extLst>
                    <a:ext uri="{FF2B5EF4-FFF2-40B4-BE49-F238E27FC236}">
                      <a16:creationId xmlns:a16="http://schemas.microsoft.com/office/drawing/2014/main" id="{3F8A852C-9FD4-A703-9ED4-B0E3B2922F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64545" y="6554464"/>
                  <a:ext cx="142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1" name="Håndskrift 50">
                  <a:extLst>
                    <a:ext uri="{FF2B5EF4-FFF2-40B4-BE49-F238E27FC236}">
                      <a16:creationId xmlns:a16="http://schemas.microsoft.com/office/drawing/2014/main" id="{453CFA72-4281-BE6B-CCCA-CB89F8B0BDB7}"/>
                    </a:ext>
                  </a:extLst>
                </p14:cNvPr>
                <p14:cNvContentPartPr/>
                <p14:nvPr/>
              </p14:nvContentPartPr>
              <p14:xfrm>
                <a:off x="6966145" y="6456904"/>
                <a:ext cx="75960" cy="257760"/>
              </p14:xfrm>
            </p:contentPart>
          </mc:Choice>
          <mc:Fallback xmlns="">
            <p:pic>
              <p:nvPicPr>
                <p:cNvPr id="51" name="Håndskrift 50">
                  <a:extLst>
                    <a:ext uri="{FF2B5EF4-FFF2-40B4-BE49-F238E27FC236}">
                      <a16:creationId xmlns:a16="http://schemas.microsoft.com/office/drawing/2014/main" id="{453CFA72-4281-BE6B-CCCA-CB89F8B0BD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60025" y="6450784"/>
                  <a:ext cx="882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2" name="Håndskrift 51">
                  <a:extLst>
                    <a:ext uri="{FF2B5EF4-FFF2-40B4-BE49-F238E27FC236}">
                      <a16:creationId xmlns:a16="http://schemas.microsoft.com/office/drawing/2014/main" id="{514D6D67-AB09-32D4-1DDB-CC72E59989C3}"/>
                    </a:ext>
                  </a:extLst>
                </p14:cNvPr>
                <p14:cNvContentPartPr/>
                <p14:nvPr/>
              </p14:nvContentPartPr>
              <p14:xfrm>
                <a:off x="6965785" y="6420544"/>
                <a:ext cx="131760" cy="55800"/>
              </p14:xfrm>
            </p:contentPart>
          </mc:Choice>
          <mc:Fallback xmlns="">
            <p:pic>
              <p:nvPicPr>
                <p:cNvPr id="52" name="Håndskrift 51">
                  <a:extLst>
                    <a:ext uri="{FF2B5EF4-FFF2-40B4-BE49-F238E27FC236}">
                      <a16:creationId xmlns:a16="http://schemas.microsoft.com/office/drawing/2014/main" id="{514D6D67-AB09-32D4-1DDB-CC72E59989C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59665" y="6414424"/>
                  <a:ext cx="1440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3" name="Håndskrift 52">
                  <a:extLst>
                    <a:ext uri="{FF2B5EF4-FFF2-40B4-BE49-F238E27FC236}">
                      <a16:creationId xmlns:a16="http://schemas.microsoft.com/office/drawing/2014/main" id="{33E309B9-6A0F-AC1A-7234-71E18720B3BF}"/>
                    </a:ext>
                  </a:extLst>
                </p14:cNvPr>
                <p14:cNvContentPartPr/>
                <p14:nvPr/>
              </p14:nvContentPartPr>
              <p14:xfrm>
                <a:off x="7181065" y="6580024"/>
                <a:ext cx="124200" cy="18720"/>
              </p14:xfrm>
            </p:contentPart>
          </mc:Choice>
          <mc:Fallback xmlns="">
            <p:pic>
              <p:nvPicPr>
                <p:cNvPr id="53" name="Håndskrift 52">
                  <a:extLst>
                    <a:ext uri="{FF2B5EF4-FFF2-40B4-BE49-F238E27FC236}">
                      <a16:creationId xmlns:a16="http://schemas.microsoft.com/office/drawing/2014/main" id="{33E309B9-6A0F-AC1A-7234-71E18720B3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74945" y="6573904"/>
                  <a:ext cx="1364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e 60">
            <a:extLst>
              <a:ext uri="{FF2B5EF4-FFF2-40B4-BE49-F238E27FC236}">
                <a16:creationId xmlns:a16="http://schemas.microsoft.com/office/drawing/2014/main" id="{ED190527-AF92-6B15-4F25-34FA53B170E9}"/>
              </a:ext>
            </a:extLst>
          </p:cNvPr>
          <p:cNvGrpSpPr/>
          <p:nvPr/>
        </p:nvGrpSpPr>
        <p:grpSpPr>
          <a:xfrm>
            <a:off x="6428665" y="6469864"/>
            <a:ext cx="327960" cy="251640"/>
            <a:chOff x="6428665" y="6469864"/>
            <a:chExt cx="3279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5" name="Håndskrift 54">
                  <a:extLst>
                    <a:ext uri="{FF2B5EF4-FFF2-40B4-BE49-F238E27FC236}">
                      <a16:creationId xmlns:a16="http://schemas.microsoft.com/office/drawing/2014/main" id="{AACD349D-0B4E-E151-734E-11EA3AD593A0}"/>
                    </a:ext>
                  </a:extLst>
                </p14:cNvPr>
                <p14:cNvContentPartPr/>
                <p14:nvPr/>
              </p14:nvContentPartPr>
              <p14:xfrm>
                <a:off x="6428665" y="6469864"/>
                <a:ext cx="164880" cy="187200"/>
              </p14:xfrm>
            </p:contentPart>
          </mc:Choice>
          <mc:Fallback xmlns="">
            <p:pic>
              <p:nvPicPr>
                <p:cNvPr id="55" name="Håndskrift 54">
                  <a:extLst>
                    <a:ext uri="{FF2B5EF4-FFF2-40B4-BE49-F238E27FC236}">
                      <a16:creationId xmlns:a16="http://schemas.microsoft.com/office/drawing/2014/main" id="{AACD349D-0B4E-E151-734E-11EA3AD593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22545" y="6463744"/>
                  <a:ext cx="17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6" name="Håndskrift 55">
                  <a:extLst>
                    <a:ext uri="{FF2B5EF4-FFF2-40B4-BE49-F238E27FC236}">
                      <a16:creationId xmlns:a16="http://schemas.microsoft.com/office/drawing/2014/main" id="{F204EE1D-3804-E2B2-4394-8D6CAC8381B8}"/>
                    </a:ext>
                  </a:extLst>
                </p14:cNvPr>
                <p14:cNvContentPartPr/>
                <p14:nvPr/>
              </p14:nvContentPartPr>
              <p14:xfrm>
                <a:off x="6627745" y="6559144"/>
                <a:ext cx="128880" cy="162360"/>
              </p14:xfrm>
            </p:contentPart>
          </mc:Choice>
          <mc:Fallback xmlns="">
            <p:pic>
              <p:nvPicPr>
                <p:cNvPr id="56" name="Håndskrift 55">
                  <a:extLst>
                    <a:ext uri="{FF2B5EF4-FFF2-40B4-BE49-F238E27FC236}">
                      <a16:creationId xmlns:a16="http://schemas.microsoft.com/office/drawing/2014/main" id="{F204EE1D-3804-E2B2-4394-8D6CAC8381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21625" y="6553024"/>
                  <a:ext cx="141120" cy="17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4027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2C55BAC-EF58-2CB9-A043-4A949565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3047" b="-1"/>
          <a:stretch/>
        </p:blipFill>
        <p:spPr>
          <a:xfrm>
            <a:off x="5515583" y="203274"/>
            <a:ext cx="6674894" cy="665472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DFA3769-2F75-B9D7-DDB7-3B323A5A65FE}"/>
              </a:ext>
            </a:extLst>
          </p:cNvPr>
          <p:cNvSpPr txBox="1"/>
          <p:nvPr/>
        </p:nvSpPr>
        <p:spPr>
          <a:xfrm>
            <a:off x="339365" y="1724937"/>
            <a:ext cx="6918311" cy="4468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           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       </a:t>
            </a:r>
            <a:r>
              <a:rPr lang="en-US" sz="2400" b="1" dirty="0" err="1"/>
              <a:t>Matematik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stx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runde</a:t>
            </a:r>
            <a:r>
              <a:rPr lang="en-US" sz="2400" b="1" dirty="0"/>
              <a:t> </a:t>
            </a:r>
            <a:r>
              <a:rPr lang="en-US" sz="2400" b="1" dirty="0" err="1"/>
              <a:t>tal</a:t>
            </a:r>
            <a:r>
              <a:rPr lang="en-US" sz="2400" b="1" dirty="0"/>
              <a:t>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50.000 nye </a:t>
            </a:r>
            <a:r>
              <a:rPr lang="en-US" dirty="0" err="1"/>
              <a:t>gymnasieelever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år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50% </a:t>
            </a:r>
            <a:r>
              <a:rPr lang="en-US" dirty="0" err="1"/>
              <a:t>går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stx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50% </a:t>
            </a:r>
            <a:r>
              <a:rPr lang="en-US" dirty="0" err="1"/>
              <a:t>tager</a:t>
            </a:r>
            <a:r>
              <a:rPr lang="en-US" dirty="0"/>
              <a:t> Mat A (</a:t>
            </a:r>
            <a:r>
              <a:rPr lang="en-US" dirty="0" err="1"/>
              <a:t>vækst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2017)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Store </a:t>
            </a:r>
            <a:r>
              <a:rPr lang="en-US" dirty="0" err="1"/>
              <a:t>klassestørrelser</a:t>
            </a:r>
            <a:r>
              <a:rPr lang="en-US" dirty="0"/>
              <a:t> </a:t>
            </a:r>
            <a:r>
              <a:rPr lang="en-US" dirty="0" err="1"/>
              <a:t>udfordrer</a:t>
            </a:r>
            <a:r>
              <a:rPr lang="en-US" dirty="0"/>
              <a:t> </a:t>
            </a:r>
            <a:r>
              <a:rPr lang="en-US" dirty="0" err="1"/>
              <a:t>mundtlighed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     </a:t>
            </a:r>
            <a:r>
              <a:rPr lang="en-US" dirty="0" err="1"/>
              <a:t>til</a:t>
            </a:r>
            <a:r>
              <a:rPr lang="en-US" dirty="0"/>
              <a:t> den </a:t>
            </a:r>
            <a:r>
              <a:rPr lang="en-US" dirty="0" err="1"/>
              <a:t>enkelte</a:t>
            </a:r>
            <a:r>
              <a:rPr lang="en-US" dirty="0"/>
              <a:t> elev.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Klasser</a:t>
            </a:r>
            <a:r>
              <a:rPr lang="en-US" dirty="0"/>
              <a:t> med ”</a:t>
            </a:r>
            <a:r>
              <a:rPr lang="en-US" dirty="0" err="1"/>
              <a:t>kamel-pukkel</a:t>
            </a:r>
            <a:r>
              <a:rPr lang="en-US" dirty="0"/>
              <a:t>” giver et </a:t>
            </a:r>
            <a:r>
              <a:rPr lang="en-US" dirty="0" err="1"/>
              <a:t>klasserum</a:t>
            </a:r>
            <a:r>
              <a:rPr lang="en-US" dirty="0"/>
              <a:t> </a:t>
            </a:r>
            <a:r>
              <a:rPr lang="en-US" dirty="0" err="1"/>
              <a:t>uden</a:t>
            </a:r>
            <a:r>
              <a:rPr lang="en-US" dirty="0"/>
              <a:t> </a:t>
            </a:r>
            <a:r>
              <a:rPr lang="en-US" dirty="0" err="1">
                <a:solidFill>
                  <a:schemeClr val="bg1"/>
                </a:solidFill>
              </a:rPr>
              <a:t>midte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Omregningsskalaer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løse</a:t>
            </a:r>
            <a:r>
              <a:rPr lang="en-US" dirty="0"/>
              <a:t> </a:t>
            </a:r>
            <a:r>
              <a:rPr lang="en-US" dirty="0" err="1"/>
              <a:t>problemet</a:t>
            </a:r>
            <a:r>
              <a:rPr lang="en-US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54417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71637CB-138D-2AEA-D836-3C1AD9E2F7B3}"/>
              </a:ext>
            </a:extLst>
          </p:cNvPr>
          <p:cNvSpPr txBox="1"/>
          <p:nvPr/>
        </p:nvSpPr>
        <p:spPr>
          <a:xfrm>
            <a:off x="728939" y="451067"/>
            <a:ext cx="97477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Som gymnasielærer i matematik</a:t>
            </a:r>
          </a:p>
          <a:p>
            <a:endParaRPr lang="da-DK" sz="1400" dirty="0"/>
          </a:p>
          <a:p>
            <a:r>
              <a:rPr lang="da-DK" sz="2400" b="1" dirty="0"/>
              <a:t>    Min erfaring: </a:t>
            </a:r>
            <a:r>
              <a:rPr lang="da-DK" sz="2400" b="1" dirty="0" err="1"/>
              <a:t>Samf</a:t>
            </a:r>
            <a:r>
              <a:rPr lang="da-DK" sz="2400" b="1" dirty="0"/>
              <a:t> A – Mat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lvl="2"/>
            <a:r>
              <a:rPr lang="da-DK" sz="2400" dirty="0"/>
              <a:t>   </a:t>
            </a:r>
            <a:r>
              <a:rPr lang="da-DK" sz="2000" dirty="0"/>
              <a:t>Usikker: </a:t>
            </a:r>
            <a:r>
              <a:rPr lang="da-DK" sz="2000" dirty="0" err="1"/>
              <a:t>regnefærdighed</a:t>
            </a:r>
            <a:r>
              <a:rPr lang="da-DK" sz="2000" dirty="0"/>
              <a:t>, talforståelse, mundtlighed, Delprøve 1, Maple.</a:t>
            </a:r>
            <a:endParaRPr lang="da-DK" sz="2400" dirty="0"/>
          </a:p>
          <a:p>
            <a:r>
              <a:rPr lang="da-DK" sz="24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000" dirty="0"/>
          </a:p>
          <a:p>
            <a:r>
              <a:rPr lang="da-DK" sz="2400" dirty="0"/>
              <a:t>                  </a:t>
            </a:r>
            <a:r>
              <a:rPr lang="da-DK" sz="2000" dirty="0"/>
              <a:t>Status, anvendelser, Delprøve 2.</a:t>
            </a:r>
          </a:p>
          <a:p>
            <a:endParaRPr lang="da-DK" sz="2400" b="1" dirty="0"/>
          </a:p>
          <a:p>
            <a:endParaRPr lang="da-DK" sz="2800" b="1" dirty="0"/>
          </a:p>
          <a:p>
            <a:r>
              <a:rPr lang="da-DK" sz="2800" b="1" dirty="0"/>
              <a:t>Som klasselærer på Mat1 (DTU)</a:t>
            </a:r>
          </a:p>
          <a:p>
            <a:endParaRPr lang="da-DK" sz="1600" dirty="0"/>
          </a:p>
          <a:p>
            <a:r>
              <a:rPr lang="da-DK" sz="2400" b="1" dirty="0"/>
              <a:t>    Min erfaring: Software, </a:t>
            </a:r>
            <a:r>
              <a:rPr lang="da-DK" sz="2400" b="1" dirty="0" err="1"/>
              <a:t>Elektro</a:t>
            </a:r>
            <a:r>
              <a:rPr lang="da-DK" sz="2400" b="1" dirty="0"/>
              <a:t>, </a:t>
            </a:r>
            <a:r>
              <a:rPr lang="da-DK" sz="2400" b="1" dirty="0" err="1"/>
              <a:t>BygTek</a:t>
            </a:r>
            <a:r>
              <a:rPr lang="da-DK" sz="2400" b="1" dirty="0"/>
              <a:t>, </a:t>
            </a:r>
            <a:r>
              <a:rPr lang="da-DK" sz="2400" b="1" dirty="0" err="1"/>
              <a:t>GeoFys</a:t>
            </a:r>
            <a:r>
              <a:rPr lang="da-DK" sz="2400" b="1" dirty="0"/>
              <a:t>, </a:t>
            </a:r>
            <a:r>
              <a:rPr lang="da-DK" sz="2400" b="1" dirty="0" err="1"/>
              <a:t>BygDes</a:t>
            </a:r>
            <a:r>
              <a:rPr lang="da-DK" sz="2400" b="1" dirty="0"/>
              <a:t>, </a:t>
            </a:r>
            <a:r>
              <a:rPr lang="da-DK" sz="2400" b="1" dirty="0" err="1"/>
              <a:t>KunstInt</a:t>
            </a:r>
            <a:endParaRPr lang="da-DK" b="1" dirty="0"/>
          </a:p>
          <a:p>
            <a:endParaRPr lang="da-DK" sz="2000" dirty="0"/>
          </a:p>
          <a:p>
            <a:r>
              <a:rPr lang="da-DK" dirty="0"/>
              <a:t>                          </a:t>
            </a:r>
            <a:r>
              <a:rPr lang="da-DK" sz="2000" dirty="0"/>
              <a:t>Usikker faglig baggrund, manglende studieteknik.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                          </a:t>
            </a:r>
            <a:r>
              <a:rPr lang="da-DK" sz="2000" dirty="0"/>
              <a:t>Faglig begejstring, accelereret faglig udvikling, godt studiemiljø.</a:t>
            </a:r>
            <a:endParaRPr lang="da-DK" dirty="0"/>
          </a:p>
        </p:txBody>
      </p:sp>
      <p:pic>
        <p:nvPicPr>
          <p:cNvPr id="6" name="Grafik 5" descr="Trist ansigt med massiv udfyldning">
            <a:extLst>
              <a:ext uri="{FF2B5EF4-FFF2-40B4-BE49-F238E27FC236}">
                <a16:creationId xmlns:a16="http://schemas.microsoft.com/office/drawing/2014/main" id="{48ED64B7-9689-CDF0-60B3-6EE252ACA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891" y="1568059"/>
            <a:ext cx="914400" cy="914400"/>
          </a:xfrm>
          <a:prstGeom prst="rect">
            <a:avLst/>
          </a:prstGeom>
        </p:spPr>
      </p:pic>
      <p:pic>
        <p:nvPicPr>
          <p:cNvPr id="8" name="Grafik 7" descr="Smilende ansigt med massiv udfyldning">
            <a:extLst>
              <a:ext uri="{FF2B5EF4-FFF2-40B4-BE49-F238E27FC236}">
                <a16:creationId xmlns:a16="http://schemas.microsoft.com/office/drawing/2014/main" id="{E51074E5-1903-E266-AEEF-29FAFC939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893" y="2552663"/>
            <a:ext cx="914400" cy="9144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6A4C44D-5D60-F50F-4A56-D2459F6B3F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756" y="5865700"/>
            <a:ext cx="914479" cy="91447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0B47C1B-A78C-8168-DD47-0FCC49B4A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755" y="4965931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6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felt 7">
            <a:extLst>
              <a:ext uri="{FF2B5EF4-FFF2-40B4-BE49-F238E27FC236}">
                <a16:creationId xmlns:a16="http://schemas.microsoft.com/office/drawing/2014/main" id="{BA48BAA7-3049-3FD3-61FA-BDC2A4F4C51D}"/>
              </a:ext>
            </a:extLst>
          </p:cNvPr>
          <p:cNvSpPr txBox="1"/>
          <p:nvPr/>
        </p:nvSpPr>
        <p:spPr>
          <a:xfrm>
            <a:off x="2130357" y="466928"/>
            <a:ext cx="815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Forskellige studieretninger - forskellige årgange – forskellige adgangskvotienter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AB82800-B6A1-953C-A8ED-25A08823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" y="818785"/>
            <a:ext cx="12170622" cy="5661716"/>
          </a:xfrm>
          <a:prstGeom prst="rect">
            <a:avLst/>
          </a:prstGeom>
        </p:spPr>
      </p:pic>
      <p:grpSp>
        <p:nvGrpSpPr>
          <p:cNvPr id="18" name="Gruppe 17">
            <a:extLst>
              <a:ext uri="{FF2B5EF4-FFF2-40B4-BE49-F238E27FC236}">
                <a16:creationId xmlns:a16="http://schemas.microsoft.com/office/drawing/2014/main" id="{18CCE0FB-B357-49E2-5A1A-3BD9007EF34D}"/>
              </a:ext>
            </a:extLst>
          </p:cNvPr>
          <p:cNvGrpSpPr/>
          <p:nvPr/>
        </p:nvGrpSpPr>
        <p:grpSpPr>
          <a:xfrm>
            <a:off x="225865" y="169144"/>
            <a:ext cx="896040" cy="393480"/>
            <a:chOff x="225865" y="169144"/>
            <a:chExt cx="89604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Håndskrift 1">
                  <a:extLst>
                    <a:ext uri="{FF2B5EF4-FFF2-40B4-BE49-F238E27FC236}">
                      <a16:creationId xmlns:a16="http://schemas.microsoft.com/office/drawing/2014/main" id="{E7B92F2E-09EC-C65D-64C3-F37EC6F9A31B}"/>
                    </a:ext>
                  </a:extLst>
                </p14:cNvPr>
                <p14:cNvContentPartPr/>
                <p14:nvPr/>
              </p14:nvContentPartPr>
              <p14:xfrm>
                <a:off x="291745" y="206944"/>
                <a:ext cx="10080" cy="273240"/>
              </p14:xfrm>
            </p:contentPart>
          </mc:Choice>
          <mc:Fallback xmlns="">
            <p:pic>
              <p:nvPicPr>
                <p:cNvPr id="2" name="Håndskrift 1">
                  <a:extLst>
                    <a:ext uri="{FF2B5EF4-FFF2-40B4-BE49-F238E27FC236}">
                      <a16:creationId xmlns:a16="http://schemas.microsoft.com/office/drawing/2014/main" id="{E7B92F2E-09EC-C65D-64C3-F37EC6F9A31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3745" y="189304"/>
                  <a:ext cx="457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Håndskrift 2">
                  <a:extLst>
                    <a:ext uri="{FF2B5EF4-FFF2-40B4-BE49-F238E27FC236}">
                      <a16:creationId xmlns:a16="http://schemas.microsoft.com/office/drawing/2014/main" id="{F1432709-EE74-244C-8EE7-14ECBEFFB5FA}"/>
                    </a:ext>
                  </a:extLst>
                </p14:cNvPr>
                <p14:cNvContentPartPr/>
                <p14:nvPr/>
              </p14:nvContentPartPr>
              <p14:xfrm>
                <a:off x="225865" y="176704"/>
                <a:ext cx="261720" cy="350280"/>
              </p14:xfrm>
            </p:contentPart>
          </mc:Choice>
          <mc:Fallback xmlns="">
            <p:pic>
              <p:nvPicPr>
                <p:cNvPr id="3" name="Håndskrift 2">
                  <a:extLst>
                    <a:ext uri="{FF2B5EF4-FFF2-40B4-BE49-F238E27FC236}">
                      <a16:creationId xmlns:a16="http://schemas.microsoft.com/office/drawing/2014/main" id="{F1432709-EE74-244C-8EE7-14ECBEFFB5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865" y="158704"/>
                  <a:ext cx="2973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Håndskrift 8">
                  <a:extLst>
                    <a:ext uri="{FF2B5EF4-FFF2-40B4-BE49-F238E27FC236}">
                      <a16:creationId xmlns:a16="http://schemas.microsoft.com/office/drawing/2014/main" id="{336699FF-B38B-CA8E-0FB3-2D79F3B05538}"/>
                    </a:ext>
                  </a:extLst>
                </p14:cNvPr>
                <p14:cNvContentPartPr/>
                <p14:nvPr/>
              </p14:nvContentPartPr>
              <p14:xfrm>
                <a:off x="940825" y="220264"/>
                <a:ext cx="181080" cy="309600"/>
              </p14:xfrm>
            </p:contentPart>
          </mc:Choice>
          <mc:Fallback xmlns="">
            <p:pic>
              <p:nvPicPr>
                <p:cNvPr id="9" name="Håndskrift 8">
                  <a:extLst>
                    <a:ext uri="{FF2B5EF4-FFF2-40B4-BE49-F238E27FC236}">
                      <a16:creationId xmlns:a16="http://schemas.microsoft.com/office/drawing/2014/main" id="{336699FF-B38B-CA8E-0FB3-2D79F3B055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3185" y="202264"/>
                  <a:ext cx="2167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Håndskrift 15">
                  <a:extLst>
                    <a:ext uri="{FF2B5EF4-FFF2-40B4-BE49-F238E27FC236}">
                      <a16:creationId xmlns:a16="http://schemas.microsoft.com/office/drawing/2014/main" id="{F862C27C-D7D5-C097-1B0A-CB42919D7A9D}"/>
                    </a:ext>
                  </a:extLst>
                </p14:cNvPr>
                <p14:cNvContentPartPr/>
                <p14:nvPr/>
              </p14:nvContentPartPr>
              <p14:xfrm>
                <a:off x="676585" y="206584"/>
                <a:ext cx="30960" cy="356040"/>
              </p14:xfrm>
            </p:contentPart>
          </mc:Choice>
          <mc:Fallback xmlns="">
            <p:pic>
              <p:nvPicPr>
                <p:cNvPr id="16" name="Håndskrift 15">
                  <a:extLst>
                    <a:ext uri="{FF2B5EF4-FFF2-40B4-BE49-F238E27FC236}">
                      <a16:creationId xmlns:a16="http://schemas.microsoft.com/office/drawing/2014/main" id="{F862C27C-D7D5-C097-1B0A-CB42919D7A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8585" y="188584"/>
                  <a:ext cx="66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Håndskrift 16">
                  <a:extLst>
                    <a:ext uri="{FF2B5EF4-FFF2-40B4-BE49-F238E27FC236}">
                      <a16:creationId xmlns:a16="http://schemas.microsoft.com/office/drawing/2014/main" id="{F7ADCCE0-7483-0D0D-3615-93CFAD709C4A}"/>
                    </a:ext>
                  </a:extLst>
                </p14:cNvPr>
                <p14:cNvContentPartPr/>
                <p14:nvPr/>
              </p14:nvContentPartPr>
              <p14:xfrm>
                <a:off x="536905" y="169144"/>
                <a:ext cx="215280" cy="15840"/>
              </p14:xfrm>
            </p:contentPart>
          </mc:Choice>
          <mc:Fallback xmlns="">
            <p:pic>
              <p:nvPicPr>
                <p:cNvPr id="17" name="Håndskrift 16">
                  <a:extLst>
                    <a:ext uri="{FF2B5EF4-FFF2-40B4-BE49-F238E27FC236}">
                      <a16:creationId xmlns:a16="http://schemas.microsoft.com/office/drawing/2014/main" id="{F7ADCCE0-7483-0D0D-3615-93CFAD709C4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8905" y="151144"/>
                  <a:ext cx="25092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467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C1908A-5796-429E-9B75-3D537200B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99" y="297977"/>
            <a:ext cx="10804939" cy="60839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/>
              <a:t>UDVIKLING: Ændrede rammer for Mat1-studiet på DTU: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sz="2600" dirty="0"/>
              <a:t>Fordobling af Mat1 på 20 år</a:t>
            </a:r>
          </a:p>
          <a:p>
            <a:r>
              <a:rPr lang="da-DK" sz="2600" dirty="0"/>
              <a:t>Løbende nye/ændrede studieretninger</a:t>
            </a:r>
          </a:p>
          <a:p>
            <a:r>
              <a:rPr lang="da-DK" sz="2600" dirty="0"/>
              <a:t>Remediering af undervisning og materialer: </a:t>
            </a:r>
          </a:p>
          <a:p>
            <a:pPr marL="0" indent="0">
              <a:buNone/>
            </a:pPr>
            <a:r>
              <a:rPr lang="da-DK" sz="2600" dirty="0"/>
              <a:t>    web, video, </a:t>
            </a:r>
            <a:r>
              <a:rPr lang="da-DK" sz="2600" dirty="0" err="1"/>
              <a:t>computational</a:t>
            </a:r>
            <a:r>
              <a:rPr lang="da-DK" sz="2600" dirty="0"/>
              <a:t> </a:t>
            </a:r>
            <a:r>
              <a:rPr lang="da-DK" sz="2600" dirty="0" err="1"/>
              <a:t>thinking</a:t>
            </a:r>
            <a:endParaRPr lang="da-DK" sz="2600" dirty="0"/>
          </a:p>
          <a:p>
            <a:r>
              <a:rPr lang="da-DK" sz="2600" dirty="0"/>
              <a:t>Løbende nye eller ændrede undervisningstiltag: </a:t>
            </a:r>
          </a:p>
          <a:p>
            <a:pPr marL="0" indent="0">
              <a:buNone/>
            </a:pPr>
            <a:r>
              <a:rPr lang="da-DK" sz="2600" dirty="0"/>
              <a:t>    e-learning, ugequiz med points, </a:t>
            </a:r>
            <a:r>
              <a:rPr lang="da-DK" sz="2600" dirty="0" err="1"/>
              <a:t>MapleTA</a:t>
            </a:r>
            <a:r>
              <a:rPr lang="da-DK" sz="2600" dirty="0"/>
              <a:t>, hjælpelærere, Python</a:t>
            </a:r>
          </a:p>
          <a:p>
            <a:endParaRPr lang="da-DK" sz="2600" dirty="0"/>
          </a:p>
          <a:p>
            <a:pPr marL="0" indent="0">
              <a:buNone/>
            </a:pPr>
            <a:r>
              <a:rPr lang="da-DK" sz="2600" b="1" dirty="0"/>
              <a:t>3 eksempler på udfordringer:</a:t>
            </a:r>
          </a:p>
          <a:p>
            <a:pPr marL="0" indent="0">
              <a:buNone/>
            </a:pPr>
            <a:r>
              <a:rPr lang="da-DK" sz="2600" dirty="0"/>
              <a:t>Studerende: mit svar er         men facit siger         hvad gør jeg galt ?</a:t>
            </a:r>
          </a:p>
          <a:p>
            <a:pPr marL="0" indent="0">
              <a:buNone/>
            </a:pPr>
            <a:endParaRPr lang="da-DK" sz="900" dirty="0"/>
          </a:p>
          <a:p>
            <a:pPr marL="0" indent="0">
              <a:buNone/>
            </a:pPr>
            <a:r>
              <a:rPr lang="da-DK" sz="2600" dirty="0"/>
              <a:t>Hvordan kan brøken reduceres?                 </a:t>
            </a:r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r>
              <a:rPr lang="da-DK" sz="2600" dirty="0"/>
              <a:t>Hvis der gælder at 	               så gælder der vel også                                 ?                        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600" b="1" dirty="0"/>
              <a:t>Men også stort gå-på-mod, stor koncentration og et stort fagligt fællesskab!</a:t>
            </a:r>
            <a:endParaRPr lang="da-DK" b="1" dirty="0"/>
          </a:p>
          <a:p>
            <a:endParaRPr lang="da-DK" b="1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0D8CBA4-8FFE-416C-9952-CA5B9357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609" y="3939041"/>
            <a:ext cx="342900" cy="5429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31A670-8241-4BC1-B876-27B7C8A93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3" y="3877325"/>
            <a:ext cx="334600" cy="6286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EA9D16C-6104-42C2-BA0B-6C4865AD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356" y="4402725"/>
            <a:ext cx="752726" cy="64592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BEA4E1C-3406-1193-DBEA-7C45C70A9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760" y="5038494"/>
            <a:ext cx="1419423" cy="47631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39E3C86-C0AF-379D-DA32-071E87D2D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559" y="4977070"/>
            <a:ext cx="1771897" cy="5048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ACDFCA3-7ABB-F2AC-CCB1-0C78DBE0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22" y="322098"/>
            <a:ext cx="2017337" cy="29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4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0755-DA26-F03E-ED4C-A510C2C9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2" y="676210"/>
            <a:ext cx="10190374" cy="2943683"/>
          </a:xfrm>
        </p:spPr>
        <p:txBody>
          <a:bodyPr>
            <a:normAutofit fontScale="90000"/>
          </a:bodyPr>
          <a:lstStyle/>
          <a:p>
            <a:br>
              <a:rPr lang="da-DK" sz="4000" dirty="0">
                <a:highlight>
                  <a:srgbClr val="FFFF00"/>
                </a:highlight>
              </a:rPr>
            </a:br>
            <a:br>
              <a:rPr lang="da-DK" sz="4000" dirty="0">
                <a:highlight>
                  <a:srgbClr val="FFFF00"/>
                </a:highlight>
              </a:rPr>
            </a:br>
            <a:br>
              <a:rPr lang="da-DK" sz="4000" dirty="0">
                <a:highlight>
                  <a:srgbClr val="FFFF00"/>
                </a:highlight>
              </a:rPr>
            </a:br>
            <a:br>
              <a:rPr lang="da-DK" sz="4000" dirty="0">
                <a:highlight>
                  <a:srgbClr val="FFFF00"/>
                </a:highlight>
              </a:rPr>
            </a:br>
            <a:br>
              <a:rPr lang="da-DK" sz="4000" dirty="0">
                <a:highlight>
                  <a:srgbClr val="FFFF00"/>
                </a:highlight>
              </a:rPr>
            </a:br>
            <a:r>
              <a:rPr lang="da-DK" sz="4000" dirty="0">
                <a:highlight>
                  <a:srgbClr val="FFFF00"/>
                </a:highlight>
              </a:rPr>
              <a:t>Hvordan kan vi udvikle vores elever/matematikfaget?</a:t>
            </a:r>
            <a:br>
              <a:rPr lang="da-DK" sz="4000" dirty="0">
                <a:highlight>
                  <a:srgbClr val="FFFF00"/>
                </a:highlight>
              </a:rPr>
            </a:br>
            <a:br>
              <a:rPr lang="da-DK" sz="4000" dirty="0"/>
            </a:br>
            <a:r>
              <a:rPr lang="da-DK" sz="3600" b="1" dirty="0"/>
              <a:t>I gymnasiet:</a:t>
            </a:r>
            <a:br>
              <a:rPr lang="da-DK" sz="3600" b="1" dirty="0"/>
            </a:br>
            <a:r>
              <a:rPr lang="da-DK" sz="3600" dirty="0"/>
              <a:t>* </a:t>
            </a:r>
            <a:r>
              <a:rPr lang="da-DK" sz="3200" dirty="0"/>
              <a:t>Øgede adgangskrav</a:t>
            </a:r>
            <a:br>
              <a:rPr lang="da-DK" sz="3200" dirty="0"/>
            </a:br>
            <a:r>
              <a:rPr lang="da-DK" sz="3200" dirty="0"/>
              <a:t>* Endnu en reform af Mat A</a:t>
            </a:r>
            <a:br>
              <a:rPr lang="da-DK" sz="3200" dirty="0"/>
            </a:br>
            <a:r>
              <a:rPr lang="da-DK" sz="3200" dirty="0"/>
              <a:t>* Yderligere undervisningsdifferentiering</a:t>
            </a:r>
            <a:br>
              <a:rPr lang="da-DK" sz="3200" dirty="0"/>
            </a:br>
            <a:r>
              <a:rPr lang="da-DK" sz="3200" dirty="0"/>
              <a:t>* Inspiration fra IB </a:t>
            </a:r>
            <a:br>
              <a:rPr lang="da-DK" sz="3200" dirty="0"/>
            </a:br>
            <a:r>
              <a:rPr lang="da-DK" sz="3200" dirty="0"/>
              <a:t>* Ændrede </a:t>
            </a:r>
            <a:r>
              <a:rPr lang="da-DK" sz="3200" dirty="0" err="1"/>
              <a:t>undervisningspraksiser</a:t>
            </a:r>
            <a:br>
              <a:rPr lang="da-DK" sz="3200" dirty="0"/>
            </a:br>
            <a:r>
              <a:rPr lang="da-DK" sz="3200" dirty="0"/>
              <a:t>* Ændring af eksamensformaterne</a:t>
            </a:r>
            <a:br>
              <a:rPr lang="da-DK" sz="3200" dirty="0"/>
            </a:br>
            <a:r>
              <a:rPr lang="da-DK" sz="3200" dirty="0"/>
              <a:t>* …</a:t>
            </a:r>
            <a:br>
              <a:rPr lang="da-DK" sz="3200" dirty="0"/>
            </a:br>
            <a:br>
              <a:rPr lang="da-DK" sz="3200" dirty="0"/>
            </a:br>
            <a:r>
              <a:rPr lang="da-DK" sz="3600" b="1" dirty="0"/>
              <a:t>På videregående uddannelser med matematik:</a:t>
            </a:r>
            <a:br>
              <a:rPr lang="da-DK" sz="3200" dirty="0"/>
            </a:br>
            <a:r>
              <a:rPr lang="da-DK" sz="3200" dirty="0"/>
              <a:t>* Højere adgangskvotienter</a:t>
            </a:r>
            <a:br>
              <a:rPr lang="da-DK" sz="3200" dirty="0"/>
            </a:br>
            <a:r>
              <a:rPr lang="da-DK" sz="3200" dirty="0"/>
              <a:t>* Justering af matematikpensum</a:t>
            </a:r>
            <a:br>
              <a:rPr lang="da-DK" sz="3200" dirty="0"/>
            </a:br>
            <a:r>
              <a:rPr lang="da-DK" sz="3200" dirty="0"/>
              <a:t>* Udvikling af anvendelse af AI og hybridundervisning</a:t>
            </a:r>
            <a:br>
              <a:rPr lang="da-DK" sz="3200" dirty="0"/>
            </a:br>
            <a:r>
              <a:rPr lang="da-DK" sz="3200" dirty="0"/>
              <a:t>* …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49724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509</Words>
  <Application>Microsoft Office PowerPoint</Application>
  <PresentationFormat>Widescreen</PresentationFormat>
  <Paragraphs>76</Paragraphs>
  <Slides>8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Office-tema</vt:lpstr>
      <vt:lpstr>PowerPoint-præsentation</vt:lpstr>
      <vt:lpstr>Min egen baggrund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    Hvordan kan vi udvikle vores elever/matematikfaget?  I gymnasiet: * Øgede adgangskrav * Endnu en reform af Mat A * Yderligere undervisningsdifferentiering * Inspiration fra IB  * Ændrede undervisningspraksiser * Ændring af eksamensformaterne * …  På videregående uddannelser med matematik: * Højere adgangskvotienter * Justering af matematikpensum * Udvikling af anvendelse af AI og hybridundervisning *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Lund</dc:creator>
  <cp:lastModifiedBy>Michael Lund</cp:lastModifiedBy>
  <cp:revision>2</cp:revision>
  <dcterms:created xsi:type="dcterms:W3CDTF">2024-08-23T12:02:19Z</dcterms:created>
  <dcterms:modified xsi:type="dcterms:W3CDTF">2024-08-26T06:01:12Z</dcterms:modified>
</cp:coreProperties>
</file>