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75" r:id="rId1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9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40AC6-6A64-1292-339C-EC3C44B892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3261E6-196C-80A7-7396-97AEB06DF4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078EBB-458A-16C5-2DC3-6D507260E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3122-1A77-4B55-99C6-E58583600018}" type="datetimeFigureOut">
              <a:rPr lang="da-DK" smtClean="0"/>
              <a:t>29-08-2024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EF7CCC-EBAF-92DE-FC7C-A66512F91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B8842A-073F-C836-000D-0CC9AA4C1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BB95-4E7B-4B0C-A34F-323E79F4F28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2117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A25C3-7074-68AA-D225-1E4312E9F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A38C26-7EE7-FDE5-8306-A7B227FF7F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603CB-2C92-05ED-5B38-0A46DFFDB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3122-1A77-4B55-99C6-E58583600018}" type="datetimeFigureOut">
              <a:rPr lang="da-DK" smtClean="0"/>
              <a:t>29-08-2024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EC993-AA81-6C01-A103-E71756494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D16B4A-B7A5-164A-00CF-3AEA7CC3A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BB95-4E7B-4B0C-A34F-323E79F4F28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65494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893FB0-C83E-88E9-A425-CC03054625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24E09A-DE51-6751-C6E8-9092AE8266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6F6813-2B51-FC81-93DC-BC8A87056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3122-1A77-4B55-99C6-E58583600018}" type="datetimeFigureOut">
              <a:rPr lang="da-DK" smtClean="0"/>
              <a:t>29-08-2024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E0C3A-2645-653A-BE4B-5C0A25C22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A65C1-05DD-7C28-1E6A-0738545AC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BB95-4E7B-4B0C-A34F-323E79F4F28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08461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5A6C9-9D3D-A491-4B12-877590E87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1A279-8425-EC4E-D478-EF58B485C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73D91-824A-4A4C-FDA6-678766ABA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3122-1A77-4B55-99C6-E58583600018}" type="datetimeFigureOut">
              <a:rPr lang="da-DK" smtClean="0"/>
              <a:t>29-08-2024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CECB3-DFFD-9B5C-8CFB-71DF865C4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FEA5A-BF4E-AFE8-5FF4-F4DF14F53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BB95-4E7B-4B0C-A34F-323E79F4F28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0115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15770-6E2D-8C08-97A7-4C4DE823F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74B966-777C-3E20-2692-CE03A5E6A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41A30-7787-3BA3-4AF1-1EC393E8D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3122-1A77-4B55-99C6-E58583600018}" type="datetimeFigureOut">
              <a:rPr lang="da-DK" smtClean="0"/>
              <a:t>29-08-2024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74390-A070-709D-6AAB-4C72651C3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4152F8-21F9-12AB-D5B8-4FBF33434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BB95-4E7B-4B0C-A34F-323E79F4F28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3641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B6567-8AEE-ED9C-D294-141681581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B3774-0047-2F73-9B0E-A9FED71AC7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1BCB79-416A-EF51-4A2F-3CEC16E38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AFE6D6-9895-0F49-DC91-0D84DDF2C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3122-1A77-4B55-99C6-E58583600018}" type="datetimeFigureOut">
              <a:rPr lang="da-DK" smtClean="0"/>
              <a:t>29-08-2024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9699F0-C11F-26FC-C0DF-BA827A3FE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237BC7-27FC-2755-4F94-F26E45EC9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BB95-4E7B-4B0C-A34F-323E79F4F28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14949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AD8D6-F9AE-8D16-9588-BCCB81881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31589-A7E7-2545-2B9E-FDB8CFB90E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9B4CF0-E288-2EC0-FA30-616B51D751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E332B8-DD79-0395-6D92-9B349EDEF3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78061E-054B-BEA9-319F-E7521E1624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75C987-6E7E-318D-08C0-2CDFAF8E1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3122-1A77-4B55-99C6-E58583600018}" type="datetimeFigureOut">
              <a:rPr lang="da-DK" smtClean="0"/>
              <a:t>29-08-2024</a:t>
            </a:fld>
            <a:endParaRPr lang="da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7A68F5-F937-5CF8-730B-6325AC6FF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8869A1-A26C-F922-2F2F-F150EB6B7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BB95-4E7B-4B0C-A34F-323E79F4F28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057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B5D05-898D-FB86-9D7C-6D7483372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07CE98-48D7-74B7-7A39-8F561853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3122-1A77-4B55-99C6-E58583600018}" type="datetimeFigureOut">
              <a:rPr lang="da-DK" smtClean="0"/>
              <a:t>29-08-2024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6600CB-F575-F066-F7F0-4A0D916B9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07880E-BD81-A6F4-3C0B-FEE7588BB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BB95-4E7B-4B0C-A34F-323E79F4F28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39018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D2362A-07A5-DA5F-7BFB-8CF00A1D4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3122-1A77-4B55-99C6-E58583600018}" type="datetimeFigureOut">
              <a:rPr lang="da-DK" smtClean="0"/>
              <a:t>29-08-2024</a:t>
            </a:fld>
            <a:endParaRPr lang="da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8F006A-7DAB-3F8F-53FF-CE9458871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33CFA0-621E-0614-0A79-BBCA2ECE7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BB95-4E7B-4B0C-A34F-323E79F4F28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3286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94093-BF38-ABC0-4B63-7E44B4783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326CE-B91A-C01A-53C9-C976D8C6A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9BCC33-04FC-AC33-EB1A-2320543F9A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B93184-17F5-36E1-660B-89495FA73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3122-1A77-4B55-99C6-E58583600018}" type="datetimeFigureOut">
              <a:rPr lang="da-DK" smtClean="0"/>
              <a:t>29-08-2024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226011-81B4-6CA7-18A6-978757020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774A17-785C-E9AE-4BD7-F494E3460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BB95-4E7B-4B0C-A34F-323E79F4F28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9733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1853F-60F3-5EB7-7C11-6ABA39717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3927B0-83BF-3065-298C-53981388F4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0ED6D3-AD77-3F34-F01D-043500D99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BBFEE4-B38B-8502-BC13-0231F5C73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3122-1A77-4B55-99C6-E58583600018}" type="datetimeFigureOut">
              <a:rPr lang="da-DK" smtClean="0"/>
              <a:t>29-08-2024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7DD69A-908F-676C-F739-A30536DE2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74B16C-2FBD-F314-94E4-16EF2464F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BB95-4E7B-4B0C-A34F-323E79F4F28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9277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099BA1-BC5F-B183-497B-3450226E5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9BA205-A535-EF4D-78EC-9AD4017E6E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00ACEE-4AE0-3DBA-79F8-CC39014203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4D3122-1A77-4B55-99C6-E58583600018}" type="datetimeFigureOut">
              <a:rPr lang="da-DK" smtClean="0"/>
              <a:t>29-08-2024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A08F7-8C8A-C0AE-8342-EC456421C5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05F57-CE2B-4747-13BC-81E19E535C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82BB95-4E7B-4B0C-A34F-323E79F4F28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688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01002.compute.dtu.dk/" TargetMode="External"/><Relationship Id="rId2" Type="http://schemas.openxmlformats.org/officeDocument/2006/relationships/hyperlink" Target="https://01001.compute.dtu.dk/intro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ythonsupport.dtu.dk/" TargetMode="External"/><Relationship Id="rId4" Type="http://schemas.openxmlformats.org/officeDocument/2006/relationships/hyperlink" Target="https://02002.compute.dtu.dk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38F4C-7199-CED8-C264-2A91AD0269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Mind the Gap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231B58-BDBE-C4DF-C68D-53E0257C75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Kurserne 01001 og 01002</a:t>
            </a:r>
          </a:p>
        </p:txBody>
      </p:sp>
    </p:spTree>
    <p:extLst>
      <p:ext uri="{BB962C8B-B14F-4D97-AF65-F5344CB8AC3E}">
        <p14:creationId xmlns:p14="http://schemas.microsoft.com/office/powerpoint/2010/main" val="714755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0299C-43E9-C7A4-ADC9-29580AC5A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Kurserne Mat 1a og Mat 1b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1DD8E-E222-9476-FA8E-793BD3FE757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a-DK" dirty="0"/>
              <a:t>Kursus Mat 1a (10 </a:t>
            </a:r>
            <a:r>
              <a:rPr lang="da-DK" dirty="0" err="1"/>
              <a:t>ects</a:t>
            </a:r>
            <a:r>
              <a:rPr lang="da-DK" dirty="0"/>
              <a:t>) E23</a:t>
            </a:r>
          </a:p>
          <a:p>
            <a:r>
              <a:rPr lang="da-DK" dirty="0"/>
              <a:t>Tilmeldte: ca. 1400</a:t>
            </a:r>
          </a:p>
          <a:p>
            <a:r>
              <a:rPr lang="da-DK" dirty="0"/>
              <a:t>Deltog i eksamen: 1163</a:t>
            </a:r>
          </a:p>
          <a:p>
            <a:r>
              <a:rPr lang="da-DK" dirty="0"/>
              <a:t> </a:t>
            </a:r>
            <a:r>
              <a:rPr lang="da-DK" dirty="0" err="1"/>
              <a:t>ca</a:t>
            </a:r>
            <a:r>
              <a:rPr lang="da-DK" dirty="0"/>
              <a:t> 10 % dumpet</a:t>
            </a:r>
          </a:p>
          <a:p>
            <a:endParaRPr lang="da-DK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9B379F-11FB-E453-7A02-286313DB5E2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a-DK" dirty="0"/>
              <a:t>Kursus Mat 1b (10 </a:t>
            </a:r>
            <a:r>
              <a:rPr lang="da-DK" dirty="0" err="1"/>
              <a:t>ects</a:t>
            </a:r>
            <a:r>
              <a:rPr lang="da-DK" dirty="0"/>
              <a:t>) F24</a:t>
            </a:r>
          </a:p>
          <a:p>
            <a:r>
              <a:rPr lang="da-DK" dirty="0"/>
              <a:t>Tilmeldte: 1187</a:t>
            </a:r>
          </a:p>
          <a:p>
            <a:r>
              <a:rPr lang="da-DK" dirty="0"/>
              <a:t>Deltog i eksamen: 1043</a:t>
            </a:r>
          </a:p>
          <a:p>
            <a:r>
              <a:rPr lang="da-DK" dirty="0" err="1"/>
              <a:t>ca</a:t>
            </a:r>
            <a:r>
              <a:rPr lang="da-DK" dirty="0"/>
              <a:t> 20% dumpet</a:t>
            </a:r>
          </a:p>
        </p:txBody>
      </p:sp>
    </p:spTree>
    <p:extLst>
      <p:ext uri="{BB962C8B-B14F-4D97-AF65-F5344CB8AC3E}">
        <p14:creationId xmlns:p14="http://schemas.microsoft.com/office/powerpoint/2010/main" val="2570910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49350-075A-193A-B3DF-DF7D3E075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Lærerbemandingen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15221-DFA6-C232-EE17-2ED2D5EA5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64 lærere i alt</a:t>
            </a:r>
          </a:p>
          <a:p>
            <a:r>
              <a:rPr lang="da-DK" dirty="0"/>
              <a:t>3 Forelæsere</a:t>
            </a:r>
          </a:p>
          <a:p>
            <a:r>
              <a:rPr lang="da-DK" dirty="0"/>
              <a:t>13 ”Gymnasielærere”</a:t>
            </a:r>
          </a:p>
          <a:p>
            <a:r>
              <a:rPr lang="da-DK" dirty="0"/>
              <a:t>6 </a:t>
            </a:r>
            <a:r>
              <a:rPr lang="da-DK" dirty="0" err="1"/>
              <a:t>Phd</a:t>
            </a:r>
            <a:r>
              <a:rPr lang="da-DK" dirty="0"/>
              <a:t> studerende</a:t>
            </a:r>
          </a:p>
          <a:p>
            <a:r>
              <a:rPr lang="da-DK"/>
              <a:t>42 </a:t>
            </a:r>
            <a:r>
              <a:rPr lang="da-DK" dirty="0"/>
              <a:t>studenterundervisere (</a:t>
            </a:r>
            <a:r>
              <a:rPr lang="da-DK" dirty="0" err="1"/>
              <a:t>TA’s</a:t>
            </a:r>
            <a:r>
              <a:rPr lang="da-DK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15826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81700-DF38-30A9-7FCA-B06E6A06E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Undervisningen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45EA8-08CC-F4C3-69C6-AC7BCD97F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Undervisning 2 gange om ugen</a:t>
            </a:r>
          </a:p>
          <a:p>
            <a:r>
              <a:rPr lang="da-DK" dirty="0"/>
              <a:t>Forelæsning samlet + opgaveregning på hold</a:t>
            </a:r>
          </a:p>
          <a:p>
            <a:r>
              <a:rPr lang="da-DK" dirty="0" err="1"/>
              <a:t>Håndregning</a:t>
            </a:r>
            <a:r>
              <a:rPr lang="da-DK" dirty="0"/>
              <a:t> + Python</a:t>
            </a:r>
          </a:p>
          <a:p>
            <a:r>
              <a:rPr lang="da-DK" dirty="0"/>
              <a:t>Temaøvelser og Projekt</a:t>
            </a:r>
          </a:p>
          <a:p>
            <a:r>
              <a:rPr lang="da-DK" dirty="0">
                <a:hlinkClick r:id="rId2"/>
              </a:rPr>
              <a:t>Mat 1a</a:t>
            </a:r>
            <a:endParaRPr lang="da-DK" dirty="0"/>
          </a:p>
          <a:p>
            <a:r>
              <a:rPr lang="da-DK" dirty="0">
                <a:hlinkClick r:id="rId3"/>
              </a:rPr>
              <a:t>Mat 1b</a:t>
            </a:r>
            <a:endParaRPr lang="da-DK" dirty="0"/>
          </a:p>
          <a:p>
            <a:r>
              <a:rPr lang="da-DK" dirty="0">
                <a:hlinkClick r:id="rId4"/>
              </a:rPr>
              <a:t>Programmering</a:t>
            </a:r>
            <a:endParaRPr lang="da-DK" dirty="0"/>
          </a:p>
          <a:p>
            <a:r>
              <a:rPr lang="da-DK" dirty="0">
                <a:hlinkClick r:id="rId5"/>
              </a:rPr>
              <a:t>Python support</a:t>
            </a: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49001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D8224-54C2-03E3-C8DB-9B3B44AB4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Nye </a:t>
            </a:r>
            <a:r>
              <a:rPr lang="da-DK" dirty="0" err="1"/>
              <a:t>focusområder</a:t>
            </a:r>
            <a:endParaRPr lang="da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B4DD7-EE66-C261-1E34-41D54554A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Øget matematisk præcision</a:t>
            </a:r>
          </a:p>
          <a:p>
            <a:r>
              <a:rPr lang="da-DK" dirty="0"/>
              <a:t>Python som programmeringssprog</a:t>
            </a:r>
          </a:p>
        </p:txBody>
      </p:sp>
    </p:spTree>
    <p:extLst>
      <p:ext uri="{BB962C8B-B14F-4D97-AF65-F5344CB8AC3E}">
        <p14:creationId xmlns:p14="http://schemas.microsoft.com/office/powerpoint/2010/main" val="1186912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B04D1-9987-2E51-7BAC-BF9EA2BE2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Opgave 2 eksamen Mat 1b maj 24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C52BCB-799C-0F95-4144-6A8B7C887A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875" y="1884218"/>
            <a:ext cx="5123161" cy="31722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05B4047-24D7-E81A-518E-00A41A29F0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2875" y="5144707"/>
            <a:ext cx="7381452" cy="1239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35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88A9F-4B0E-4B66-9B62-9AD1B982B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Opgave 3 eksamen Mat 1b maj 24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8992D6C-3FDF-790A-AEBF-E285943BA2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9858" y="5535561"/>
            <a:ext cx="7510688" cy="9573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17BAA6E-62ED-300E-C88D-20CAA2DD53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420261"/>
            <a:ext cx="7342179" cy="3448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410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95030-4846-523D-14EE-6087AEBA0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Opgave 1 eksamen Mat 1b F24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53B48-F2B4-26AA-D06A-A4E55EE2A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115197-074C-64A2-84DB-5E9859A866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4599977" cy="3574473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0683ED6-FE9C-D138-6963-DF2E887C40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777829"/>
              </p:ext>
            </p:extLst>
          </p:nvPr>
        </p:nvGraphicFramePr>
        <p:xfrm>
          <a:off x="838201" y="5398367"/>
          <a:ext cx="6837218" cy="869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4276578" imgH="390661" progId="Excel.Sheet.12">
                  <p:embed/>
                </p:oleObj>
              </mc:Choice>
              <mc:Fallback>
                <p:oleObj name="Worksheet" r:id="rId3" imgW="4276578" imgH="390661" progId="Excel.Shee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22238081-AF79-0831-7C19-78EE26DF0F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1" y="5398367"/>
                        <a:ext cx="6837218" cy="8697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1828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DF56F-DFAF-B663-7B74-57FAF6AAC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Matematik </a:t>
            </a:r>
            <a:r>
              <a:rPr lang="da-DK" dirty="0" err="1"/>
              <a:t>vs</a:t>
            </a:r>
            <a:r>
              <a:rPr lang="da-DK" dirty="0"/>
              <a:t> Programmering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A0D24EB-8F65-B1EC-E916-FE3471DE8A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59057" y="1825625"/>
            <a:ext cx="6073886" cy="4351338"/>
          </a:xfrm>
        </p:spPr>
      </p:pic>
    </p:spTree>
    <p:extLst>
      <p:ext uri="{BB962C8B-B14F-4D97-AF65-F5344CB8AC3E}">
        <p14:creationId xmlns:p14="http://schemas.microsoft.com/office/powerpoint/2010/main" val="1382872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131</Words>
  <Application>Microsoft Office PowerPoint</Application>
  <PresentationFormat>Widescreen</PresentationFormat>
  <Paragraphs>33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Office Theme</vt:lpstr>
      <vt:lpstr>Worksheet</vt:lpstr>
      <vt:lpstr>Mind the Gap</vt:lpstr>
      <vt:lpstr>Kurserne Mat 1a og Mat 1b</vt:lpstr>
      <vt:lpstr>Lærerbemandingen</vt:lpstr>
      <vt:lpstr>Undervisningen</vt:lpstr>
      <vt:lpstr>Nye focusområder</vt:lpstr>
      <vt:lpstr>Opgave 2 eksamen Mat 1b maj 24</vt:lpstr>
      <vt:lpstr>Opgave 3 eksamen Mat 1b maj 24</vt:lpstr>
      <vt:lpstr>Opgave 1 eksamen Mat 1b F24</vt:lpstr>
      <vt:lpstr>Matematik vs Programmering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Ulrik Engelund Pedersen</dc:creator>
  <cp:lastModifiedBy>Ulrik Engelund Pedersen</cp:lastModifiedBy>
  <cp:revision>6</cp:revision>
  <dcterms:created xsi:type="dcterms:W3CDTF">2024-08-26T08:40:02Z</dcterms:created>
  <dcterms:modified xsi:type="dcterms:W3CDTF">2024-08-29T08:49:33Z</dcterms:modified>
</cp:coreProperties>
</file>